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261" r:id="rId3"/>
    <p:sldId id="267" r:id="rId4"/>
    <p:sldId id="268" r:id="rId5"/>
    <p:sldId id="269" r:id="rId6"/>
    <p:sldId id="270" r:id="rId7"/>
    <p:sldId id="271" r:id="rId8"/>
    <p:sldId id="277" r:id="rId9"/>
    <p:sldId id="278" r:id="rId10"/>
    <p:sldId id="272" r:id="rId11"/>
    <p:sldId id="273" r:id="rId12"/>
    <p:sldId id="259" r:id="rId13"/>
    <p:sldId id="274" r:id="rId14"/>
    <p:sldId id="276" r:id="rId15"/>
    <p:sldId id="275" r:id="rId16"/>
    <p:sldId id="281" r:id="rId17"/>
    <p:sldId id="280" r:id="rId18"/>
    <p:sldId id="282" r:id="rId19"/>
    <p:sldId id="283" r:id="rId20"/>
    <p:sldId id="265" r:id="rId21"/>
    <p:sldId id="266"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8" autoAdjust="0"/>
    <p:restoredTop sz="94660"/>
  </p:normalViewPr>
  <p:slideViewPr>
    <p:cSldViewPr>
      <p:cViewPr varScale="1">
        <p:scale>
          <a:sx n="66" d="100"/>
          <a:sy n="66" d="100"/>
        </p:scale>
        <p:origin x="-52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Combine to Form</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3</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ACD8530D-9C68-4BEF-8A3F-43BA22FAF0B9}">
      <dgm:prSet phldrT="[Text]" custT="1"/>
      <dgm:spPr/>
      <dgm:t>
        <a:bodyPr/>
        <a:lstStyle/>
        <a:p>
          <a:r>
            <a:rPr lang="en-US" sz="1800" b="1" dirty="0" smtClean="0"/>
            <a:t>Shift 4</a:t>
          </a:r>
          <a:endParaRPr lang="en-US" sz="1800" b="1" dirty="0"/>
        </a:p>
      </dgm:t>
    </dgm:pt>
    <dgm:pt modelId="{AC002249-5AB6-4386-B6F7-4FB1AB995E45}" type="parTrans" cxnId="{D3A766FB-C9D0-403C-9C5F-0D65C05B28D1}">
      <dgm:prSet/>
      <dgm:spPr/>
      <dgm:t>
        <a:bodyPr/>
        <a:lstStyle/>
        <a:p>
          <a:endParaRPr lang="en-US"/>
        </a:p>
      </dgm:t>
    </dgm:pt>
    <dgm:pt modelId="{0F4C28A7-4301-49AE-AD0F-86F93CC40FBE}" type="sibTrans" cxnId="{D3A766FB-C9D0-403C-9C5F-0D65C05B28D1}">
      <dgm:prSet/>
      <dgm:spPr/>
      <dgm:t>
        <a:bodyPr/>
        <a:lstStyle/>
        <a:p>
          <a:endParaRPr lang="en-US"/>
        </a:p>
      </dgm:t>
    </dgm:pt>
    <dgm:pt modelId="{10457580-4CDA-4F7F-ABEC-561C2617B96F}">
      <dgm:prSet phldrT="[Text]" custT="1"/>
      <dgm:spPr/>
      <dgm:t>
        <a:bodyPr/>
        <a:lstStyle/>
        <a:p>
          <a:r>
            <a:rPr lang="en-US" sz="1800" b="1" dirty="0" smtClean="0"/>
            <a:t>Shift 5</a:t>
          </a:r>
          <a:r>
            <a:rPr lang="en-US" sz="1300" dirty="0" smtClean="0"/>
            <a:t>	</a:t>
          </a:r>
        </a:p>
      </dgm:t>
    </dgm:pt>
    <dgm:pt modelId="{26D3A7C0-CAC0-48BF-91E2-A952CB863704}" type="parTrans" cxnId="{A710E454-4C6F-47B4-8940-2C9EB4989FD1}">
      <dgm:prSet/>
      <dgm:spPr/>
      <dgm:t>
        <a:bodyPr/>
        <a:lstStyle/>
        <a:p>
          <a:endParaRPr lang="en-US"/>
        </a:p>
      </dgm:t>
    </dgm:pt>
    <dgm:pt modelId="{BDFF725B-F1EA-4522-97F6-AA45443D75FC}" type="sibTrans" cxnId="{A710E454-4C6F-47B4-8940-2C9EB4989FD1}">
      <dgm:prSet/>
      <dgm:spPr/>
      <dgm:t>
        <a:bodyPr/>
        <a:lstStyle/>
        <a:p>
          <a:endParaRPr lang="en-US"/>
        </a:p>
      </dgm:t>
    </dgm:pt>
    <dgm:pt modelId="{BFEBCF8A-9069-4C8D-990A-A2E7E2EE9405}">
      <dgm:prSet phldrT="[Text]" custT="1"/>
      <dgm:spPr/>
      <dgm:t>
        <a:bodyPr/>
        <a:lstStyle/>
        <a:p>
          <a:r>
            <a:rPr lang="en-US" sz="1800" b="1" dirty="0" smtClean="0"/>
            <a:t>Shift 6</a:t>
          </a:r>
        </a:p>
      </dgm:t>
    </dgm:pt>
    <dgm:pt modelId="{5B77762B-62E0-4BA6-A2A6-551C4CFD187E}" type="parTrans" cxnId="{14C90FD7-EFCC-4B87-B3D6-FD9C678EA7A1}">
      <dgm:prSet/>
      <dgm:spPr/>
      <dgm:t>
        <a:bodyPr/>
        <a:lstStyle/>
        <a:p>
          <a:endParaRPr lang="en-US"/>
        </a:p>
      </dgm:t>
    </dgm:pt>
    <dgm:pt modelId="{D89A561B-2680-4017-A7C8-1E3880304E9A}" type="sibTrans" cxnId="{14C90FD7-EFCC-4B87-B3D6-FD9C678EA7A1}">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42"/>
      <dgm:spPr/>
    </dgm:pt>
    <dgm:pt modelId="{01210D2E-2158-4820-9381-122A9F6484A7}" type="pres">
      <dgm:prSet presAssocID="{4E125D10-232E-4BC2-8C24-2F915557D4E1}" presName="ParentAccent2" presStyleLbl="alignNode1" presStyleIdx="1" presStyleCnt="42"/>
      <dgm:spPr/>
    </dgm:pt>
    <dgm:pt modelId="{294F8E07-DCFB-4306-A540-293BA844F7FA}" type="pres">
      <dgm:prSet presAssocID="{4E125D10-232E-4BC2-8C24-2F915557D4E1}" presName="ParentAccent3" presStyleLbl="alignNode1" presStyleIdx="2" presStyleCnt="42"/>
      <dgm:spPr/>
    </dgm:pt>
    <dgm:pt modelId="{B6737FB5-FB07-4390-9F6A-7F3BC4E761C1}" type="pres">
      <dgm:prSet presAssocID="{4E125D10-232E-4BC2-8C24-2F915557D4E1}" presName="ParentAccent4" presStyleLbl="alignNode1" presStyleIdx="3" presStyleCnt="42"/>
      <dgm:spPr/>
    </dgm:pt>
    <dgm:pt modelId="{7311BC08-F759-49F2-B169-C53502CBD315}" type="pres">
      <dgm:prSet presAssocID="{4E125D10-232E-4BC2-8C24-2F915557D4E1}" presName="ParentAccent5" presStyleLbl="alignNode1" presStyleIdx="4" presStyleCnt="42"/>
      <dgm:spPr/>
    </dgm:pt>
    <dgm:pt modelId="{D8C9CA45-5802-43CB-8A10-ACA0D44E0979}" type="pres">
      <dgm:prSet presAssocID="{4E125D10-232E-4BC2-8C24-2F915557D4E1}" presName="ParentAccent6" presStyleLbl="alignNode1" presStyleIdx="5" presStyleCnt="42"/>
      <dgm:spPr/>
    </dgm:pt>
    <dgm:pt modelId="{D053CBD8-DD8F-4C4C-88FE-6B6D26D227F8}" type="pres">
      <dgm:prSet presAssocID="{4E125D10-232E-4BC2-8C24-2F915557D4E1}" presName="ParentAccent7" presStyleLbl="alignNode1" presStyleIdx="6" presStyleCnt="42"/>
      <dgm:spPr/>
    </dgm:pt>
    <dgm:pt modelId="{5F75F3B4-A1EE-4843-9B98-B2C09643C0B0}" type="pres">
      <dgm:prSet presAssocID="{4E125D10-232E-4BC2-8C24-2F915557D4E1}" presName="ParentAccent8" presStyleLbl="alignNode1" presStyleIdx="7" presStyleCnt="42"/>
      <dgm:spPr/>
    </dgm:pt>
    <dgm:pt modelId="{8A080BD8-DCA0-4588-BAB2-F2786EB04CAC}" type="pres">
      <dgm:prSet presAssocID="{4E125D10-232E-4BC2-8C24-2F915557D4E1}" presName="ParentAccent9" presStyleLbl="alignNode1" presStyleIdx="8" presStyleCnt="42"/>
      <dgm:spPr/>
    </dgm:pt>
    <dgm:pt modelId="{1C4F90B4-0FAC-44C7-BC4E-CFFB1BD09474}" type="pres">
      <dgm:prSet presAssocID="{4E125D10-232E-4BC2-8C24-2F915557D4E1}" presName="ParentAccent10" presStyleLbl="alignNode1" presStyleIdx="9" presStyleCnt="42"/>
      <dgm:spPr/>
    </dgm:pt>
    <dgm:pt modelId="{A15331B1-B7CB-4DB1-A933-5F971A36C73F}" type="pres">
      <dgm:prSet presAssocID="{4E125D10-232E-4BC2-8C24-2F915557D4E1}" presName="Parent" presStyleLbl="alignNode1" presStyleIdx="10" presStyleCnt="42">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42"/>
      <dgm:spPr/>
    </dgm:pt>
    <dgm:pt modelId="{21A82D50-C2DD-4E60-97D6-EEA52CFE74CB}" type="pres">
      <dgm:prSet presAssocID="{58B0DECB-35C2-4D66-8457-B4A5BA10AC57}" presName="Child1Accent2" presStyleLbl="alignNode1" presStyleIdx="12" presStyleCnt="42"/>
      <dgm:spPr/>
    </dgm:pt>
    <dgm:pt modelId="{617857D0-649F-4D8C-9AF0-889B9E7323EB}" type="pres">
      <dgm:prSet presAssocID="{58B0DECB-35C2-4D66-8457-B4A5BA10AC57}" presName="Child1Accent3" presStyleLbl="alignNode1" presStyleIdx="13" presStyleCnt="42"/>
      <dgm:spPr/>
    </dgm:pt>
    <dgm:pt modelId="{7C8E7C45-D6EC-48D7-A077-2905E1C45027}" type="pres">
      <dgm:prSet presAssocID="{58B0DECB-35C2-4D66-8457-B4A5BA10AC57}" presName="Child1Accent4" presStyleLbl="alignNode1" presStyleIdx="14" presStyleCnt="42"/>
      <dgm:spPr/>
    </dgm:pt>
    <dgm:pt modelId="{9A0E9C03-3A86-4EA9-8CA2-1621A35E819D}" type="pres">
      <dgm:prSet presAssocID="{58B0DECB-35C2-4D66-8457-B4A5BA10AC57}" presName="Child1Accent5" presStyleLbl="alignNode1" presStyleIdx="15" presStyleCnt="42"/>
      <dgm:spPr/>
    </dgm:pt>
    <dgm:pt modelId="{887DA133-9CBF-4617-A1C5-071F3A79E35F}" type="pres">
      <dgm:prSet presAssocID="{58B0DECB-35C2-4D66-8457-B4A5BA10AC57}" presName="Child1Accent6" presStyleLbl="alignNode1" presStyleIdx="16" presStyleCnt="42"/>
      <dgm:spPr/>
    </dgm:pt>
    <dgm:pt modelId="{0A18B901-A3F3-4AB8-BCA6-D7B1D582FBF5}" type="pres">
      <dgm:prSet presAssocID="{58B0DECB-35C2-4D66-8457-B4A5BA10AC57}" presName="Child1Accent7" presStyleLbl="alignNode1" presStyleIdx="17" presStyleCnt="42"/>
      <dgm:spPr/>
    </dgm:pt>
    <dgm:pt modelId="{9A317A0C-ADEE-4E8B-AD90-76EC1783C1F5}" type="pres">
      <dgm:prSet presAssocID="{58B0DECB-35C2-4D66-8457-B4A5BA10AC57}" presName="Child1Accent8" presStyleLbl="alignNode1" presStyleIdx="18" presStyleCnt="42"/>
      <dgm:spPr/>
    </dgm:pt>
    <dgm:pt modelId="{CA363541-9BD0-47EE-BC79-4CC77BA34264}" type="pres">
      <dgm:prSet presAssocID="{58B0DECB-35C2-4D66-8457-B4A5BA10AC57}" presName="Child1Accent9" presStyleLbl="alignNode1" presStyleIdx="19" presStyleCnt="42"/>
      <dgm:spPr/>
    </dgm:pt>
    <dgm:pt modelId="{7CB117BF-B2F2-40B4-951A-E2C6B476C39D}" type="pres">
      <dgm:prSet presAssocID="{58B0DECB-35C2-4D66-8457-B4A5BA10AC57}" presName="Child1" presStyleLbl="revTx" presStyleIdx="0" presStyleCnt="4">
        <dgm:presLayoutVars>
          <dgm:chMax/>
          <dgm:chPref val="0"/>
          <dgm:bulletEnabled val="1"/>
        </dgm:presLayoutVars>
      </dgm:prSet>
      <dgm:spPr/>
      <dgm:t>
        <a:bodyPr/>
        <a:lstStyle/>
        <a:p>
          <a:endParaRPr lang="en-US"/>
        </a:p>
      </dgm:t>
    </dgm:pt>
    <dgm:pt modelId="{228DDD4A-CDE5-4CAB-A981-2FC5BC8ADA2D}" type="pres">
      <dgm:prSet presAssocID="{ACD8530D-9C68-4BEF-8A3F-43BA22FAF0B9}" presName="Child2Accent1" presStyleLbl="alignNode1" presStyleIdx="20" presStyleCnt="42"/>
      <dgm:spPr/>
    </dgm:pt>
    <dgm:pt modelId="{65FACE4D-E034-45A9-AE56-85CA26C736BF}" type="pres">
      <dgm:prSet presAssocID="{ACD8530D-9C68-4BEF-8A3F-43BA22FAF0B9}" presName="Child2Accent2" presStyleLbl="alignNode1" presStyleIdx="21" presStyleCnt="42"/>
      <dgm:spPr/>
    </dgm:pt>
    <dgm:pt modelId="{4C71EC1F-EB41-446B-BE49-9E8D6AB10B69}" type="pres">
      <dgm:prSet presAssocID="{ACD8530D-9C68-4BEF-8A3F-43BA22FAF0B9}" presName="Child2Accent3" presStyleLbl="alignNode1" presStyleIdx="22" presStyleCnt="42"/>
      <dgm:spPr/>
    </dgm:pt>
    <dgm:pt modelId="{D2C9E412-D7E6-4BAB-8C85-534F2D88F563}" type="pres">
      <dgm:prSet presAssocID="{ACD8530D-9C68-4BEF-8A3F-43BA22FAF0B9}" presName="Child2Accent4" presStyleLbl="alignNode1" presStyleIdx="23" presStyleCnt="42"/>
      <dgm:spPr/>
    </dgm:pt>
    <dgm:pt modelId="{710D18F0-2107-4C7E-982F-2AD4ABB4520D}" type="pres">
      <dgm:prSet presAssocID="{ACD8530D-9C68-4BEF-8A3F-43BA22FAF0B9}" presName="Child2Accent5" presStyleLbl="alignNode1" presStyleIdx="24" presStyleCnt="42"/>
      <dgm:spPr/>
    </dgm:pt>
    <dgm:pt modelId="{ECF56315-619C-4C0D-9971-02DE795FCF16}" type="pres">
      <dgm:prSet presAssocID="{ACD8530D-9C68-4BEF-8A3F-43BA22FAF0B9}" presName="Child2Accent6" presStyleLbl="alignNode1" presStyleIdx="25" presStyleCnt="42"/>
      <dgm:spPr/>
    </dgm:pt>
    <dgm:pt modelId="{7038A235-A03A-4CD5-AD6F-DDC04FB2228B}" type="pres">
      <dgm:prSet presAssocID="{ACD8530D-9C68-4BEF-8A3F-43BA22FAF0B9}" presName="Child2Accent7" presStyleLbl="alignNode1" presStyleIdx="26" presStyleCnt="42"/>
      <dgm:spPr/>
    </dgm:pt>
    <dgm:pt modelId="{7C45A83B-683F-40C8-A5C8-871815FA7FD0}" type="pres">
      <dgm:prSet presAssocID="{ACD8530D-9C68-4BEF-8A3F-43BA22FAF0B9}" presName="Child2" presStyleLbl="revTx" presStyleIdx="1" presStyleCnt="4">
        <dgm:presLayoutVars>
          <dgm:chMax/>
          <dgm:chPref val="0"/>
          <dgm:bulletEnabled val="1"/>
        </dgm:presLayoutVars>
      </dgm:prSet>
      <dgm:spPr/>
      <dgm:t>
        <a:bodyPr/>
        <a:lstStyle/>
        <a:p>
          <a:endParaRPr lang="en-US"/>
        </a:p>
      </dgm:t>
    </dgm:pt>
    <dgm:pt modelId="{B56EC858-DB6F-42D8-960B-7C45DEBD1C5F}" type="pres">
      <dgm:prSet presAssocID="{10457580-4CDA-4F7F-ABEC-561C2617B96F}" presName="Child3Accent1" presStyleLbl="alignNode1" presStyleIdx="27" presStyleCnt="42"/>
      <dgm:spPr/>
    </dgm:pt>
    <dgm:pt modelId="{18FC48B6-696D-4599-A07D-47CF3B59BDED}" type="pres">
      <dgm:prSet presAssocID="{10457580-4CDA-4F7F-ABEC-561C2617B96F}" presName="Child3Accent2" presStyleLbl="alignNode1" presStyleIdx="28" presStyleCnt="42"/>
      <dgm:spPr/>
    </dgm:pt>
    <dgm:pt modelId="{8AB5C4A6-65A8-48BB-9942-17A83EB4B29B}" type="pres">
      <dgm:prSet presAssocID="{10457580-4CDA-4F7F-ABEC-561C2617B96F}" presName="Child3Accent3" presStyleLbl="alignNode1" presStyleIdx="29" presStyleCnt="42"/>
      <dgm:spPr/>
    </dgm:pt>
    <dgm:pt modelId="{E431034C-90C5-4EE4-B6E5-9A84B31899E1}" type="pres">
      <dgm:prSet presAssocID="{10457580-4CDA-4F7F-ABEC-561C2617B96F}" presName="Child3Accent4" presStyleLbl="alignNode1" presStyleIdx="30" presStyleCnt="42"/>
      <dgm:spPr/>
    </dgm:pt>
    <dgm:pt modelId="{F60EEB05-44AB-4C56-B317-CE80ABBEDDB6}" type="pres">
      <dgm:prSet presAssocID="{10457580-4CDA-4F7F-ABEC-561C2617B96F}" presName="Child3Accent5" presStyleLbl="alignNode1" presStyleIdx="31" presStyleCnt="42"/>
      <dgm:spPr/>
    </dgm:pt>
    <dgm:pt modelId="{583F851C-B12C-4259-BFB7-A860A7320466}" type="pres">
      <dgm:prSet presAssocID="{10457580-4CDA-4F7F-ABEC-561C2617B96F}" presName="Child3Accent6" presStyleLbl="alignNode1" presStyleIdx="32" presStyleCnt="42"/>
      <dgm:spPr/>
    </dgm:pt>
    <dgm:pt modelId="{31AC25EC-A3B4-49DA-96BD-4F1F67696395}" type="pres">
      <dgm:prSet presAssocID="{10457580-4CDA-4F7F-ABEC-561C2617B96F}" presName="Child3Accent7" presStyleLbl="alignNode1" presStyleIdx="33" presStyleCnt="42"/>
      <dgm:spPr/>
    </dgm:pt>
    <dgm:pt modelId="{A3E7C087-A5E9-4350-8681-8922F2BA6547}" type="pres">
      <dgm:prSet presAssocID="{10457580-4CDA-4F7F-ABEC-561C2617B96F}" presName="Child3" presStyleLbl="revTx" presStyleIdx="2" presStyleCnt="4">
        <dgm:presLayoutVars>
          <dgm:chMax/>
          <dgm:chPref val="0"/>
          <dgm:bulletEnabled val="1"/>
        </dgm:presLayoutVars>
      </dgm:prSet>
      <dgm:spPr/>
      <dgm:t>
        <a:bodyPr/>
        <a:lstStyle/>
        <a:p>
          <a:endParaRPr lang="en-US"/>
        </a:p>
      </dgm:t>
    </dgm:pt>
    <dgm:pt modelId="{08048FAE-6B42-4E39-94C3-0A43965136A8}" type="pres">
      <dgm:prSet presAssocID="{BFEBCF8A-9069-4C8D-990A-A2E7E2EE9405}" presName="Child4Accent1" presStyleLbl="alignNode1" presStyleIdx="34" presStyleCnt="42"/>
      <dgm:spPr/>
    </dgm:pt>
    <dgm:pt modelId="{E521C0C7-3017-4D48-891D-7C6DB6834663}" type="pres">
      <dgm:prSet presAssocID="{BFEBCF8A-9069-4C8D-990A-A2E7E2EE9405}" presName="Child4Accent2" presStyleLbl="alignNode1" presStyleIdx="35" presStyleCnt="42"/>
      <dgm:spPr/>
    </dgm:pt>
    <dgm:pt modelId="{13C2D5F0-E1A0-4CBC-BBE4-2E2A5B18400A}" type="pres">
      <dgm:prSet presAssocID="{BFEBCF8A-9069-4C8D-990A-A2E7E2EE9405}" presName="Child4Accent3" presStyleLbl="alignNode1" presStyleIdx="36" presStyleCnt="42"/>
      <dgm:spPr/>
    </dgm:pt>
    <dgm:pt modelId="{7EB6EB0C-93EA-4A34-A404-FA76BF6A5E49}" type="pres">
      <dgm:prSet presAssocID="{BFEBCF8A-9069-4C8D-990A-A2E7E2EE9405}" presName="Child4Accent4" presStyleLbl="alignNode1" presStyleIdx="37" presStyleCnt="42"/>
      <dgm:spPr/>
    </dgm:pt>
    <dgm:pt modelId="{0CF32304-FB30-44A1-B41A-2B3E8F392C47}" type="pres">
      <dgm:prSet presAssocID="{BFEBCF8A-9069-4C8D-990A-A2E7E2EE9405}" presName="Child4Accent5" presStyleLbl="alignNode1" presStyleIdx="38" presStyleCnt="42"/>
      <dgm:spPr/>
    </dgm:pt>
    <dgm:pt modelId="{26D84495-B60E-4A44-9D5B-BBB311A087F8}" type="pres">
      <dgm:prSet presAssocID="{BFEBCF8A-9069-4C8D-990A-A2E7E2EE9405}" presName="Child4Accent6" presStyleLbl="alignNode1" presStyleIdx="39" presStyleCnt="42"/>
      <dgm:spPr/>
    </dgm:pt>
    <dgm:pt modelId="{5CDDCFA4-5211-493E-B11D-0C90603B81EC}" type="pres">
      <dgm:prSet presAssocID="{BFEBCF8A-9069-4C8D-990A-A2E7E2EE9405}" presName="Child4Accent7" presStyleLbl="alignNode1" presStyleIdx="40" presStyleCnt="42"/>
      <dgm:spPr/>
    </dgm:pt>
    <dgm:pt modelId="{07E87485-E530-451F-8730-B40984006B3C}" type="pres">
      <dgm:prSet presAssocID="{BFEBCF8A-9069-4C8D-990A-A2E7E2EE9405}" presName="Child4Accent8" presStyleLbl="alignNode1" presStyleIdx="41" presStyleCnt="42"/>
      <dgm:spPr/>
    </dgm:pt>
    <dgm:pt modelId="{E217AACA-6340-4BA4-A07A-C2F5A331FC03}" type="pres">
      <dgm:prSet presAssocID="{BFEBCF8A-9069-4C8D-990A-A2E7E2EE9405}" presName="Child4" presStyleLbl="revTx" presStyleIdx="3" presStyleCnt="4">
        <dgm:presLayoutVars>
          <dgm:chMax/>
          <dgm:chPref val="0"/>
          <dgm:bulletEnabled val="1"/>
        </dgm:presLayoutVars>
      </dgm:prSet>
      <dgm:spPr/>
      <dgm:t>
        <a:bodyPr/>
        <a:lstStyle/>
        <a:p>
          <a:endParaRPr lang="en-US"/>
        </a:p>
      </dgm:t>
    </dgm:pt>
  </dgm:ptLst>
  <dgm:cxnLst>
    <dgm:cxn modelId="{11BA82DF-BDFA-4F3E-9FE3-DA76504E65E8}" type="presOf" srcId="{0C96B17A-D9F6-40DB-905F-F0BBEB5F4D51}" destId="{F5AB70C8-2831-4B36-9F0A-A72934143A0B}" srcOrd="0" destOrd="0" presId="urn:microsoft.com/office/officeart/2011/layout/ConvergingText"/>
    <dgm:cxn modelId="{2CCE0EFA-56FB-4BFE-A854-C751ED4AA5EF}" srcId="{0C96B17A-D9F6-40DB-905F-F0BBEB5F4D51}" destId="{4E125D10-232E-4BC2-8C24-2F915557D4E1}" srcOrd="0" destOrd="0" parTransId="{7F074498-5A20-401A-81A6-BEBA86991FD5}" sibTransId="{1602952E-B64B-474D-BC42-91DED65007DA}"/>
    <dgm:cxn modelId="{14C90FD7-EFCC-4B87-B3D6-FD9C678EA7A1}" srcId="{4E125D10-232E-4BC2-8C24-2F915557D4E1}" destId="{BFEBCF8A-9069-4C8D-990A-A2E7E2EE9405}" srcOrd="3" destOrd="0" parTransId="{5B77762B-62E0-4BA6-A2A6-551C4CFD187E}" sibTransId="{D89A561B-2680-4017-A7C8-1E3880304E9A}"/>
    <dgm:cxn modelId="{A710E454-4C6F-47B4-8940-2C9EB4989FD1}" srcId="{4E125D10-232E-4BC2-8C24-2F915557D4E1}" destId="{10457580-4CDA-4F7F-ABEC-561C2617B96F}" srcOrd="2" destOrd="0" parTransId="{26D3A7C0-CAC0-48BF-91E2-A952CB863704}" sibTransId="{BDFF725B-F1EA-4522-97F6-AA45443D75FC}"/>
    <dgm:cxn modelId="{D3A766FB-C9D0-403C-9C5F-0D65C05B28D1}" srcId="{4E125D10-232E-4BC2-8C24-2F915557D4E1}" destId="{ACD8530D-9C68-4BEF-8A3F-43BA22FAF0B9}" srcOrd="1" destOrd="0" parTransId="{AC002249-5AB6-4386-B6F7-4FB1AB995E45}" sibTransId="{0F4C28A7-4301-49AE-AD0F-86F93CC40FBE}"/>
    <dgm:cxn modelId="{CF36B682-492F-491D-84EF-83439B16CFCC}" type="presOf" srcId="{ACD8530D-9C68-4BEF-8A3F-43BA22FAF0B9}" destId="{7C45A83B-683F-40C8-A5C8-871815FA7FD0}" srcOrd="0" destOrd="0" presId="urn:microsoft.com/office/officeart/2011/layout/ConvergingText"/>
    <dgm:cxn modelId="{6D2CF5A9-B546-4359-8214-0E080BF8F0B1}" type="presOf" srcId="{10457580-4CDA-4F7F-ABEC-561C2617B96F}" destId="{A3E7C087-A5E9-4350-8681-8922F2BA6547}" srcOrd="0" destOrd="0" presId="urn:microsoft.com/office/officeart/2011/layout/ConvergingText"/>
    <dgm:cxn modelId="{8A0292A0-4E8E-4DBC-8ED1-B95CDA0CAFEF}" type="presOf" srcId="{58B0DECB-35C2-4D66-8457-B4A5BA10AC57}" destId="{7CB117BF-B2F2-40B4-951A-E2C6B476C39D}" srcOrd="0" destOrd="0" presId="urn:microsoft.com/office/officeart/2011/layout/ConvergingText"/>
    <dgm:cxn modelId="{A844E317-CC20-4F61-B515-64E2BB6013F8}" type="presOf" srcId="{4E125D10-232E-4BC2-8C24-2F915557D4E1}" destId="{A15331B1-B7CB-4DB1-A933-5F971A36C73F}" srcOrd="0" destOrd="0" presId="urn:microsoft.com/office/officeart/2011/layout/ConvergingText"/>
    <dgm:cxn modelId="{C323F1C9-6028-43D1-8B86-38653F4E2624}" type="presOf" srcId="{BFEBCF8A-9069-4C8D-990A-A2E7E2EE9405}" destId="{E217AACA-6340-4BA4-A07A-C2F5A331FC03}"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D1CAB3C1-99EE-4D6F-A576-9FCC30022D67}" type="presParOf" srcId="{F5AB70C8-2831-4B36-9F0A-A72934143A0B}" destId="{AE58618B-91E9-4FDE-A77D-3EA4EF4BB522}" srcOrd="0" destOrd="0" presId="urn:microsoft.com/office/officeart/2011/layout/ConvergingText"/>
    <dgm:cxn modelId="{55B32E99-1187-4874-9DCC-D4F2BC0FA2E7}" type="presParOf" srcId="{AE58618B-91E9-4FDE-A77D-3EA4EF4BB522}" destId="{0F5B9217-9360-4715-97E4-01241C9022BB}" srcOrd="0" destOrd="0" presId="urn:microsoft.com/office/officeart/2011/layout/ConvergingText"/>
    <dgm:cxn modelId="{EBA7459F-8BE3-4CA3-BBFF-7E8F81F03A82}" type="presParOf" srcId="{AE58618B-91E9-4FDE-A77D-3EA4EF4BB522}" destId="{01210D2E-2158-4820-9381-122A9F6484A7}" srcOrd="1" destOrd="0" presId="urn:microsoft.com/office/officeart/2011/layout/ConvergingText"/>
    <dgm:cxn modelId="{F1A7F072-1D9E-4DFB-ADCF-D591017A102A}" type="presParOf" srcId="{AE58618B-91E9-4FDE-A77D-3EA4EF4BB522}" destId="{294F8E07-DCFB-4306-A540-293BA844F7FA}" srcOrd="2" destOrd="0" presId="urn:microsoft.com/office/officeart/2011/layout/ConvergingText"/>
    <dgm:cxn modelId="{14DC433F-7377-4608-8354-74B26092CA48}" type="presParOf" srcId="{AE58618B-91E9-4FDE-A77D-3EA4EF4BB522}" destId="{B6737FB5-FB07-4390-9F6A-7F3BC4E761C1}" srcOrd="3" destOrd="0" presId="urn:microsoft.com/office/officeart/2011/layout/ConvergingText"/>
    <dgm:cxn modelId="{D9570903-C5E7-4558-B20B-A108D44A60AA}" type="presParOf" srcId="{AE58618B-91E9-4FDE-A77D-3EA4EF4BB522}" destId="{7311BC08-F759-49F2-B169-C53502CBD315}" srcOrd="4" destOrd="0" presId="urn:microsoft.com/office/officeart/2011/layout/ConvergingText"/>
    <dgm:cxn modelId="{AC990EAF-E2DD-441D-A8A6-BC9C045ED11E}" type="presParOf" srcId="{AE58618B-91E9-4FDE-A77D-3EA4EF4BB522}" destId="{D8C9CA45-5802-43CB-8A10-ACA0D44E0979}" srcOrd="5" destOrd="0" presId="urn:microsoft.com/office/officeart/2011/layout/ConvergingText"/>
    <dgm:cxn modelId="{A91E7161-8F0D-42AF-A7C8-6CCB8E54244E}" type="presParOf" srcId="{AE58618B-91E9-4FDE-A77D-3EA4EF4BB522}" destId="{D053CBD8-DD8F-4C4C-88FE-6B6D26D227F8}" srcOrd="6" destOrd="0" presId="urn:microsoft.com/office/officeart/2011/layout/ConvergingText"/>
    <dgm:cxn modelId="{F1AAE8DF-C38A-40B6-8588-735D870AA221}" type="presParOf" srcId="{AE58618B-91E9-4FDE-A77D-3EA4EF4BB522}" destId="{5F75F3B4-A1EE-4843-9B98-B2C09643C0B0}" srcOrd="7" destOrd="0" presId="urn:microsoft.com/office/officeart/2011/layout/ConvergingText"/>
    <dgm:cxn modelId="{3A4AE4F3-5A0D-4C90-A3DD-FA2A1F0952EE}" type="presParOf" srcId="{AE58618B-91E9-4FDE-A77D-3EA4EF4BB522}" destId="{8A080BD8-DCA0-4588-BAB2-F2786EB04CAC}" srcOrd="8" destOrd="0" presId="urn:microsoft.com/office/officeart/2011/layout/ConvergingText"/>
    <dgm:cxn modelId="{61A9148F-107F-4C92-800B-135D0D06CBCB}" type="presParOf" srcId="{AE58618B-91E9-4FDE-A77D-3EA4EF4BB522}" destId="{1C4F90B4-0FAC-44C7-BC4E-CFFB1BD09474}" srcOrd="9" destOrd="0" presId="urn:microsoft.com/office/officeart/2011/layout/ConvergingText"/>
    <dgm:cxn modelId="{1541EEF2-A4C3-43CE-BE09-639B10B16BCE}" type="presParOf" srcId="{AE58618B-91E9-4FDE-A77D-3EA4EF4BB522}" destId="{A15331B1-B7CB-4DB1-A933-5F971A36C73F}" srcOrd="10" destOrd="0" presId="urn:microsoft.com/office/officeart/2011/layout/ConvergingText"/>
    <dgm:cxn modelId="{A1731B40-4524-4FB9-8D68-C2E033F8D696}" type="presParOf" srcId="{AE58618B-91E9-4FDE-A77D-3EA4EF4BB522}" destId="{FABEDD35-CE9F-474E-A7E0-421460AC41F2}" srcOrd="11" destOrd="0" presId="urn:microsoft.com/office/officeart/2011/layout/ConvergingText"/>
    <dgm:cxn modelId="{B90080D5-D2E6-48A7-B46A-29050F69581E}" type="presParOf" srcId="{AE58618B-91E9-4FDE-A77D-3EA4EF4BB522}" destId="{21A82D50-C2DD-4E60-97D6-EEA52CFE74CB}" srcOrd="12" destOrd="0" presId="urn:microsoft.com/office/officeart/2011/layout/ConvergingText"/>
    <dgm:cxn modelId="{72754536-7D2C-4D57-8675-31C08E818D2B}" type="presParOf" srcId="{AE58618B-91E9-4FDE-A77D-3EA4EF4BB522}" destId="{617857D0-649F-4D8C-9AF0-889B9E7323EB}" srcOrd="13" destOrd="0" presId="urn:microsoft.com/office/officeart/2011/layout/ConvergingText"/>
    <dgm:cxn modelId="{90E4EC8B-F710-4B4F-B001-395AA9B81819}" type="presParOf" srcId="{AE58618B-91E9-4FDE-A77D-3EA4EF4BB522}" destId="{7C8E7C45-D6EC-48D7-A077-2905E1C45027}" srcOrd="14" destOrd="0" presId="urn:microsoft.com/office/officeart/2011/layout/ConvergingText"/>
    <dgm:cxn modelId="{81B14A7B-8409-4D83-8860-97BAE2922889}" type="presParOf" srcId="{AE58618B-91E9-4FDE-A77D-3EA4EF4BB522}" destId="{9A0E9C03-3A86-4EA9-8CA2-1621A35E819D}" srcOrd="15" destOrd="0" presId="urn:microsoft.com/office/officeart/2011/layout/ConvergingText"/>
    <dgm:cxn modelId="{366962D5-63CA-4882-99FC-8077F616B2BA}" type="presParOf" srcId="{AE58618B-91E9-4FDE-A77D-3EA4EF4BB522}" destId="{887DA133-9CBF-4617-A1C5-071F3A79E35F}" srcOrd="16" destOrd="0" presId="urn:microsoft.com/office/officeart/2011/layout/ConvergingText"/>
    <dgm:cxn modelId="{12D7A875-3AF4-4D05-BCFA-3297743D6B03}" type="presParOf" srcId="{AE58618B-91E9-4FDE-A77D-3EA4EF4BB522}" destId="{0A18B901-A3F3-4AB8-BCA6-D7B1D582FBF5}" srcOrd="17" destOrd="0" presId="urn:microsoft.com/office/officeart/2011/layout/ConvergingText"/>
    <dgm:cxn modelId="{453E01C1-23FB-45EB-8718-CEDEA6E30546}" type="presParOf" srcId="{AE58618B-91E9-4FDE-A77D-3EA4EF4BB522}" destId="{9A317A0C-ADEE-4E8B-AD90-76EC1783C1F5}" srcOrd="18" destOrd="0" presId="urn:microsoft.com/office/officeart/2011/layout/ConvergingText"/>
    <dgm:cxn modelId="{28B3E755-7C05-407A-B82E-F73ECC793E2C}" type="presParOf" srcId="{AE58618B-91E9-4FDE-A77D-3EA4EF4BB522}" destId="{CA363541-9BD0-47EE-BC79-4CC77BA34264}" srcOrd="19" destOrd="0" presId="urn:microsoft.com/office/officeart/2011/layout/ConvergingText"/>
    <dgm:cxn modelId="{FA6218DA-D28C-4427-8396-F761963471C2}" type="presParOf" srcId="{AE58618B-91E9-4FDE-A77D-3EA4EF4BB522}" destId="{7CB117BF-B2F2-40B4-951A-E2C6B476C39D}" srcOrd="20" destOrd="0" presId="urn:microsoft.com/office/officeart/2011/layout/ConvergingText"/>
    <dgm:cxn modelId="{A806AE7C-DB4D-44E6-B0C2-C7B44F8C1575}" type="presParOf" srcId="{AE58618B-91E9-4FDE-A77D-3EA4EF4BB522}" destId="{228DDD4A-CDE5-4CAB-A981-2FC5BC8ADA2D}" srcOrd="21" destOrd="0" presId="urn:microsoft.com/office/officeart/2011/layout/ConvergingText"/>
    <dgm:cxn modelId="{6B4B36E7-43F4-45BF-BA28-8FF0CE554DA4}" type="presParOf" srcId="{AE58618B-91E9-4FDE-A77D-3EA4EF4BB522}" destId="{65FACE4D-E034-45A9-AE56-85CA26C736BF}" srcOrd="22" destOrd="0" presId="urn:microsoft.com/office/officeart/2011/layout/ConvergingText"/>
    <dgm:cxn modelId="{8B6BDA9E-62FA-4EB7-949C-5B8F5C8FFA7E}" type="presParOf" srcId="{AE58618B-91E9-4FDE-A77D-3EA4EF4BB522}" destId="{4C71EC1F-EB41-446B-BE49-9E8D6AB10B69}" srcOrd="23" destOrd="0" presId="urn:microsoft.com/office/officeart/2011/layout/ConvergingText"/>
    <dgm:cxn modelId="{5F9845D7-CD01-465B-A51D-8EB24DB81828}" type="presParOf" srcId="{AE58618B-91E9-4FDE-A77D-3EA4EF4BB522}" destId="{D2C9E412-D7E6-4BAB-8C85-534F2D88F563}" srcOrd="24" destOrd="0" presId="urn:microsoft.com/office/officeart/2011/layout/ConvergingText"/>
    <dgm:cxn modelId="{F727525A-B2CD-4F60-911D-402EB9DB90C0}" type="presParOf" srcId="{AE58618B-91E9-4FDE-A77D-3EA4EF4BB522}" destId="{710D18F0-2107-4C7E-982F-2AD4ABB4520D}" srcOrd="25" destOrd="0" presId="urn:microsoft.com/office/officeart/2011/layout/ConvergingText"/>
    <dgm:cxn modelId="{F04F1E33-1953-45E0-B69D-1B8630C1B3FA}" type="presParOf" srcId="{AE58618B-91E9-4FDE-A77D-3EA4EF4BB522}" destId="{ECF56315-619C-4C0D-9971-02DE795FCF16}" srcOrd="26" destOrd="0" presId="urn:microsoft.com/office/officeart/2011/layout/ConvergingText"/>
    <dgm:cxn modelId="{94E64AEE-F10F-4592-A66A-FB0DCCE7A792}" type="presParOf" srcId="{AE58618B-91E9-4FDE-A77D-3EA4EF4BB522}" destId="{7038A235-A03A-4CD5-AD6F-DDC04FB2228B}" srcOrd="27" destOrd="0" presId="urn:microsoft.com/office/officeart/2011/layout/ConvergingText"/>
    <dgm:cxn modelId="{E5C7F299-2914-4802-9DF1-592F262DC086}" type="presParOf" srcId="{AE58618B-91E9-4FDE-A77D-3EA4EF4BB522}" destId="{7C45A83B-683F-40C8-A5C8-871815FA7FD0}" srcOrd="28" destOrd="0" presId="urn:microsoft.com/office/officeart/2011/layout/ConvergingText"/>
    <dgm:cxn modelId="{69DFFB22-8B24-4F31-B9E8-1AF25EE65797}" type="presParOf" srcId="{AE58618B-91E9-4FDE-A77D-3EA4EF4BB522}" destId="{B56EC858-DB6F-42D8-960B-7C45DEBD1C5F}" srcOrd="29" destOrd="0" presId="urn:microsoft.com/office/officeart/2011/layout/ConvergingText"/>
    <dgm:cxn modelId="{4BB798A4-5745-4571-AF4F-38F590FA22BB}" type="presParOf" srcId="{AE58618B-91E9-4FDE-A77D-3EA4EF4BB522}" destId="{18FC48B6-696D-4599-A07D-47CF3B59BDED}" srcOrd="30" destOrd="0" presId="urn:microsoft.com/office/officeart/2011/layout/ConvergingText"/>
    <dgm:cxn modelId="{82868C9B-072C-4964-B863-A3E374F96F75}" type="presParOf" srcId="{AE58618B-91E9-4FDE-A77D-3EA4EF4BB522}" destId="{8AB5C4A6-65A8-48BB-9942-17A83EB4B29B}" srcOrd="31" destOrd="0" presId="urn:microsoft.com/office/officeart/2011/layout/ConvergingText"/>
    <dgm:cxn modelId="{FA4E5AE5-EE4B-4B72-9D85-AB4D5B2BE2F3}" type="presParOf" srcId="{AE58618B-91E9-4FDE-A77D-3EA4EF4BB522}" destId="{E431034C-90C5-4EE4-B6E5-9A84B31899E1}" srcOrd="32" destOrd="0" presId="urn:microsoft.com/office/officeart/2011/layout/ConvergingText"/>
    <dgm:cxn modelId="{4E84FE7F-D7B4-4580-B36A-185A43749E7B}" type="presParOf" srcId="{AE58618B-91E9-4FDE-A77D-3EA4EF4BB522}" destId="{F60EEB05-44AB-4C56-B317-CE80ABBEDDB6}" srcOrd="33" destOrd="0" presId="urn:microsoft.com/office/officeart/2011/layout/ConvergingText"/>
    <dgm:cxn modelId="{A07D07E9-A7B5-462B-B48D-D9B451D68FC4}" type="presParOf" srcId="{AE58618B-91E9-4FDE-A77D-3EA4EF4BB522}" destId="{583F851C-B12C-4259-BFB7-A860A7320466}" srcOrd="34" destOrd="0" presId="urn:microsoft.com/office/officeart/2011/layout/ConvergingText"/>
    <dgm:cxn modelId="{A20F05C2-239B-4A12-8BCE-04643CE12FDF}" type="presParOf" srcId="{AE58618B-91E9-4FDE-A77D-3EA4EF4BB522}" destId="{31AC25EC-A3B4-49DA-96BD-4F1F67696395}" srcOrd="35" destOrd="0" presId="urn:microsoft.com/office/officeart/2011/layout/ConvergingText"/>
    <dgm:cxn modelId="{82533467-40A7-488E-B8EC-87ABE93F7A5B}" type="presParOf" srcId="{AE58618B-91E9-4FDE-A77D-3EA4EF4BB522}" destId="{A3E7C087-A5E9-4350-8681-8922F2BA6547}" srcOrd="36" destOrd="0" presId="urn:microsoft.com/office/officeart/2011/layout/ConvergingText"/>
    <dgm:cxn modelId="{4C3FC145-A941-4916-BD3B-06E2CBD65DD7}" type="presParOf" srcId="{AE58618B-91E9-4FDE-A77D-3EA4EF4BB522}" destId="{08048FAE-6B42-4E39-94C3-0A43965136A8}" srcOrd="37" destOrd="0" presId="urn:microsoft.com/office/officeart/2011/layout/ConvergingText"/>
    <dgm:cxn modelId="{DE9CF23C-7F24-474B-AE46-8D9E98035296}" type="presParOf" srcId="{AE58618B-91E9-4FDE-A77D-3EA4EF4BB522}" destId="{E521C0C7-3017-4D48-891D-7C6DB6834663}" srcOrd="38" destOrd="0" presId="urn:microsoft.com/office/officeart/2011/layout/ConvergingText"/>
    <dgm:cxn modelId="{9EB55C19-7791-4C07-8B90-C408A661DA4F}" type="presParOf" srcId="{AE58618B-91E9-4FDE-A77D-3EA4EF4BB522}" destId="{13C2D5F0-E1A0-4CBC-BBE4-2E2A5B18400A}" srcOrd="39" destOrd="0" presId="urn:microsoft.com/office/officeart/2011/layout/ConvergingText"/>
    <dgm:cxn modelId="{5DFC9C43-4C4E-45A8-8C7C-7B0F5576D1CB}" type="presParOf" srcId="{AE58618B-91E9-4FDE-A77D-3EA4EF4BB522}" destId="{7EB6EB0C-93EA-4A34-A404-FA76BF6A5E49}" srcOrd="40" destOrd="0" presId="urn:microsoft.com/office/officeart/2011/layout/ConvergingText"/>
    <dgm:cxn modelId="{4FFB5F23-533F-4F89-9C7E-5BDFA544988B}" type="presParOf" srcId="{AE58618B-91E9-4FDE-A77D-3EA4EF4BB522}" destId="{0CF32304-FB30-44A1-B41A-2B3E8F392C47}" srcOrd="41" destOrd="0" presId="urn:microsoft.com/office/officeart/2011/layout/ConvergingText"/>
    <dgm:cxn modelId="{BBCCD364-DA12-4455-BED1-8E4BC26A5DA0}" type="presParOf" srcId="{AE58618B-91E9-4FDE-A77D-3EA4EF4BB522}" destId="{26D84495-B60E-4A44-9D5B-BBB311A087F8}" srcOrd="42" destOrd="0" presId="urn:microsoft.com/office/officeart/2011/layout/ConvergingText"/>
    <dgm:cxn modelId="{6645569D-86AA-4E00-A25D-A47ABD670C85}" type="presParOf" srcId="{AE58618B-91E9-4FDE-A77D-3EA4EF4BB522}" destId="{5CDDCFA4-5211-493E-B11D-0C90603B81EC}" srcOrd="43" destOrd="0" presId="urn:microsoft.com/office/officeart/2011/layout/ConvergingText"/>
    <dgm:cxn modelId="{56C1C621-3620-45BB-9595-DEBC67B0FE36}" type="presParOf" srcId="{AE58618B-91E9-4FDE-A77D-3EA4EF4BB522}" destId="{07E87485-E530-451F-8730-B40984006B3C}" srcOrd="44" destOrd="0" presId="urn:microsoft.com/office/officeart/2011/layout/ConvergingText"/>
    <dgm:cxn modelId="{49297E2A-A06D-40E9-957C-A3B7B1C056F9}" type="presParOf" srcId="{AE58618B-91E9-4FDE-A77D-3EA4EF4BB522}" destId="{E217AACA-6340-4BA4-A07A-C2F5A331FC03}" srcOrd="45"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Remains</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2</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20"/>
      <dgm:spPr/>
    </dgm:pt>
    <dgm:pt modelId="{01210D2E-2158-4820-9381-122A9F6484A7}" type="pres">
      <dgm:prSet presAssocID="{4E125D10-232E-4BC2-8C24-2F915557D4E1}" presName="ParentAccent2" presStyleLbl="alignNode1" presStyleIdx="1" presStyleCnt="20"/>
      <dgm:spPr/>
    </dgm:pt>
    <dgm:pt modelId="{294F8E07-DCFB-4306-A540-293BA844F7FA}" type="pres">
      <dgm:prSet presAssocID="{4E125D10-232E-4BC2-8C24-2F915557D4E1}" presName="ParentAccent3" presStyleLbl="alignNode1" presStyleIdx="2" presStyleCnt="20"/>
      <dgm:spPr/>
    </dgm:pt>
    <dgm:pt modelId="{B6737FB5-FB07-4390-9F6A-7F3BC4E761C1}" type="pres">
      <dgm:prSet presAssocID="{4E125D10-232E-4BC2-8C24-2F915557D4E1}" presName="ParentAccent4" presStyleLbl="alignNode1" presStyleIdx="3" presStyleCnt="20"/>
      <dgm:spPr/>
    </dgm:pt>
    <dgm:pt modelId="{7311BC08-F759-49F2-B169-C53502CBD315}" type="pres">
      <dgm:prSet presAssocID="{4E125D10-232E-4BC2-8C24-2F915557D4E1}" presName="ParentAccent5" presStyleLbl="alignNode1" presStyleIdx="4" presStyleCnt="20"/>
      <dgm:spPr/>
    </dgm:pt>
    <dgm:pt modelId="{D8C9CA45-5802-43CB-8A10-ACA0D44E0979}" type="pres">
      <dgm:prSet presAssocID="{4E125D10-232E-4BC2-8C24-2F915557D4E1}" presName="ParentAccent6" presStyleLbl="alignNode1" presStyleIdx="5" presStyleCnt="20"/>
      <dgm:spPr/>
    </dgm:pt>
    <dgm:pt modelId="{D053CBD8-DD8F-4C4C-88FE-6B6D26D227F8}" type="pres">
      <dgm:prSet presAssocID="{4E125D10-232E-4BC2-8C24-2F915557D4E1}" presName="ParentAccent7" presStyleLbl="alignNode1" presStyleIdx="6" presStyleCnt="20"/>
      <dgm:spPr/>
    </dgm:pt>
    <dgm:pt modelId="{5F75F3B4-A1EE-4843-9B98-B2C09643C0B0}" type="pres">
      <dgm:prSet presAssocID="{4E125D10-232E-4BC2-8C24-2F915557D4E1}" presName="ParentAccent8" presStyleLbl="alignNode1" presStyleIdx="7" presStyleCnt="20"/>
      <dgm:spPr/>
    </dgm:pt>
    <dgm:pt modelId="{8A080BD8-DCA0-4588-BAB2-F2786EB04CAC}" type="pres">
      <dgm:prSet presAssocID="{4E125D10-232E-4BC2-8C24-2F915557D4E1}" presName="ParentAccent9" presStyleLbl="alignNode1" presStyleIdx="8" presStyleCnt="20"/>
      <dgm:spPr/>
    </dgm:pt>
    <dgm:pt modelId="{1C4F90B4-0FAC-44C7-BC4E-CFFB1BD09474}" type="pres">
      <dgm:prSet presAssocID="{4E125D10-232E-4BC2-8C24-2F915557D4E1}" presName="ParentAccent10" presStyleLbl="alignNode1" presStyleIdx="9" presStyleCnt="20"/>
      <dgm:spPr/>
    </dgm:pt>
    <dgm:pt modelId="{A15331B1-B7CB-4DB1-A933-5F971A36C73F}" type="pres">
      <dgm:prSet presAssocID="{4E125D10-232E-4BC2-8C24-2F915557D4E1}" presName="Parent" presStyleLbl="alignNode1" presStyleIdx="10" presStyleCnt="20" custScaleX="84617" custScaleY="84615">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20"/>
      <dgm:spPr/>
    </dgm:pt>
    <dgm:pt modelId="{21A82D50-C2DD-4E60-97D6-EEA52CFE74CB}" type="pres">
      <dgm:prSet presAssocID="{58B0DECB-35C2-4D66-8457-B4A5BA10AC57}" presName="Child1Accent2" presStyleLbl="alignNode1" presStyleIdx="12" presStyleCnt="20"/>
      <dgm:spPr/>
    </dgm:pt>
    <dgm:pt modelId="{617857D0-649F-4D8C-9AF0-889B9E7323EB}" type="pres">
      <dgm:prSet presAssocID="{58B0DECB-35C2-4D66-8457-B4A5BA10AC57}" presName="Child1Accent3" presStyleLbl="alignNode1" presStyleIdx="13" presStyleCnt="20"/>
      <dgm:spPr/>
    </dgm:pt>
    <dgm:pt modelId="{7C8E7C45-D6EC-48D7-A077-2905E1C45027}" type="pres">
      <dgm:prSet presAssocID="{58B0DECB-35C2-4D66-8457-B4A5BA10AC57}" presName="Child1Accent4" presStyleLbl="alignNode1" presStyleIdx="14" presStyleCnt="20"/>
      <dgm:spPr/>
    </dgm:pt>
    <dgm:pt modelId="{9A0E9C03-3A86-4EA9-8CA2-1621A35E819D}" type="pres">
      <dgm:prSet presAssocID="{58B0DECB-35C2-4D66-8457-B4A5BA10AC57}" presName="Child1Accent5" presStyleLbl="alignNode1" presStyleIdx="15" presStyleCnt="20"/>
      <dgm:spPr/>
    </dgm:pt>
    <dgm:pt modelId="{887DA133-9CBF-4617-A1C5-071F3A79E35F}" type="pres">
      <dgm:prSet presAssocID="{58B0DECB-35C2-4D66-8457-B4A5BA10AC57}" presName="Child1Accent6" presStyleLbl="alignNode1" presStyleIdx="16" presStyleCnt="20"/>
      <dgm:spPr/>
    </dgm:pt>
    <dgm:pt modelId="{0A18B901-A3F3-4AB8-BCA6-D7B1D582FBF5}" type="pres">
      <dgm:prSet presAssocID="{58B0DECB-35C2-4D66-8457-B4A5BA10AC57}" presName="Child1Accent7" presStyleLbl="alignNode1" presStyleIdx="17" presStyleCnt="20"/>
      <dgm:spPr/>
    </dgm:pt>
    <dgm:pt modelId="{9A317A0C-ADEE-4E8B-AD90-76EC1783C1F5}" type="pres">
      <dgm:prSet presAssocID="{58B0DECB-35C2-4D66-8457-B4A5BA10AC57}" presName="Child1Accent8" presStyleLbl="alignNode1" presStyleIdx="18" presStyleCnt="20"/>
      <dgm:spPr/>
    </dgm:pt>
    <dgm:pt modelId="{CA363541-9BD0-47EE-BC79-4CC77BA34264}" type="pres">
      <dgm:prSet presAssocID="{58B0DECB-35C2-4D66-8457-B4A5BA10AC57}" presName="Child1Accent9" presStyleLbl="alignNode1" presStyleIdx="19" presStyleCnt="20"/>
      <dgm:spPr/>
    </dgm:pt>
    <dgm:pt modelId="{7CB117BF-B2F2-40B4-951A-E2C6B476C39D}" type="pres">
      <dgm:prSet presAssocID="{58B0DECB-35C2-4D66-8457-B4A5BA10AC57}" presName="Child1" presStyleLbl="revTx" presStyleIdx="0" presStyleCnt="1">
        <dgm:presLayoutVars>
          <dgm:chMax/>
          <dgm:chPref val="0"/>
          <dgm:bulletEnabled val="1"/>
        </dgm:presLayoutVars>
      </dgm:prSet>
      <dgm:spPr/>
      <dgm:t>
        <a:bodyPr/>
        <a:lstStyle/>
        <a:p>
          <a:endParaRPr lang="en-US"/>
        </a:p>
      </dgm:t>
    </dgm:pt>
  </dgm:ptLst>
  <dgm:cxnLst>
    <dgm:cxn modelId="{55C0780C-A022-4FEF-9732-6BE181F5C3D2}" type="presOf" srcId="{4E125D10-232E-4BC2-8C24-2F915557D4E1}" destId="{A15331B1-B7CB-4DB1-A933-5F971A36C73F}" srcOrd="0" destOrd="0" presId="urn:microsoft.com/office/officeart/2011/layout/ConvergingText"/>
    <dgm:cxn modelId="{F356174F-56EE-4CAF-AD40-C202B92BD858}" type="presOf" srcId="{58B0DECB-35C2-4D66-8457-B4A5BA10AC57}" destId="{7CB117BF-B2F2-40B4-951A-E2C6B476C39D}"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F3E3B777-B654-40F9-8C03-FEF4B7473152}" type="presOf" srcId="{0C96B17A-D9F6-40DB-905F-F0BBEB5F4D51}" destId="{F5AB70C8-2831-4B36-9F0A-A72934143A0B}" srcOrd="0" destOrd="0" presId="urn:microsoft.com/office/officeart/2011/layout/ConvergingText"/>
    <dgm:cxn modelId="{2CCE0EFA-56FB-4BFE-A854-C751ED4AA5EF}" srcId="{0C96B17A-D9F6-40DB-905F-F0BBEB5F4D51}" destId="{4E125D10-232E-4BC2-8C24-2F915557D4E1}" srcOrd="0" destOrd="0" parTransId="{7F074498-5A20-401A-81A6-BEBA86991FD5}" sibTransId="{1602952E-B64B-474D-BC42-91DED65007DA}"/>
    <dgm:cxn modelId="{5B9FA0FA-56F9-4D8B-9934-F0DD743A58C3}" type="presParOf" srcId="{F5AB70C8-2831-4B36-9F0A-A72934143A0B}" destId="{AE58618B-91E9-4FDE-A77D-3EA4EF4BB522}" srcOrd="0" destOrd="0" presId="urn:microsoft.com/office/officeart/2011/layout/ConvergingText"/>
    <dgm:cxn modelId="{E101A0FF-DC15-4AAF-9AC7-B361D8DA4BDA}" type="presParOf" srcId="{AE58618B-91E9-4FDE-A77D-3EA4EF4BB522}" destId="{0F5B9217-9360-4715-97E4-01241C9022BB}" srcOrd="0" destOrd="0" presId="urn:microsoft.com/office/officeart/2011/layout/ConvergingText"/>
    <dgm:cxn modelId="{86785A10-5856-45F0-B51E-CE71EF27652A}" type="presParOf" srcId="{AE58618B-91E9-4FDE-A77D-3EA4EF4BB522}" destId="{01210D2E-2158-4820-9381-122A9F6484A7}" srcOrd="1" destOrd="0" presId="urn:microsoft.com/office/officeart/2011/layout/ConvergingText"/>
    <dgm:cxn modelId="{586A7CA0-44CE-4B9E-88A3-41BF4A4E9CBD}" type="presParOf" srcId="{AE58618B-91E9-4FDE-A77D-3EA4EF4BB522}" destId="{294F8E07-DCFB-4306-A540-293BA844F7FA}" srcOrd="2" destOrd="0" presId="urn:microsoft.com/office/officeart/2011/layout/ConvergingText"/>
    <dgm:cxn modelId="{3C44E33A-6B48-4F92-8541-61FDBD211FAD}" type="presParOf" srcId="{AE58618B-91E9-4FDE-A77D-3EA4EF4BB522}" destId="{B6737FB5-FB07-4390-9F6A-7F3BC4E761C1}" srcOrd="3" destOrd="0" presId="urn:microsoft.com/office/officeart/2011/layout/ConvergingText"/>
    <dgm:cxn modelId="{9F09A522-CDED-4084-B13B-85239BDCE865}" type="presParOf" srcId="{AE58618B-91E9-4FDE-A77D-3EA4EF4BB522}" destId="{7311BC08-F759-49F2-B169-C53502CBD315}" srcOrd="4" destOrd="0" presId="urn:microsoft.com/office/officeart/2011/layout/ConvergingText"/>
    <dgm:cxn modelId="{2981F6F5-4B0D-46B1-B229-520153AE8060}" type="presParOf" srcId="{AE58618B-91E9-4FDE-A77D-3EA4EF4BB522}" destId="{D8C9CA45-5802-43CB-8A10-ACA0D44E0979}" srcOrd="5" destOrd="0" presId="urn:microsoft.com/office/officeart/2011/layout/ConvergingText"/>
    <dgm:cxn modelId="{B060D843-30D3-4121-89A9-CEAEA8B6BF28}" type="presParOf" srcId="{AE58618B-91E9-4FDE-A77D-3EA4EF4BB522}" destId="{D053CBD8-DD8F-4C4C-88FE-6B6D26D227F8}" srcOrd="6" destOrd="0" presId="urn:microsoft.com/office/officeart/2011/layout/ConvergingText"/>
    <dgm:cxn modelId="{B156FB7C-2974-4FB8-829B-6673CA8BB6F2}" type="presParOf" srcId="{AE58618B-91E9-4FDE-A77D-3EA4EF4BB522}" destId="{5F75F3B4-A1EE-4843-9B98-B2C09643C0B0}" srcOrd="7" destOrd="0" presId="urn:microsoft.com/office/officeart/2011/layout/ConvergingText"/>
    <dgm:cxn modelId="{56393AAE-34DC-4A08-9D61-FB62FB4FB77A}" type="presParOf" srcId="{AE58618B-91E9-4FDE-A77D-3EA4EF4BB522}" destId="{8A080BD8-DCA0-4588-BAB2-F2786EB04CAC}" srcOrd="8" destOrd="0" presId="urn:microsoft.com/office/officeart/2011/layout/ConvergingText"/>
    <dgm:cxn modelId="{B716F84C-F626-4EBA-B702-2D6DF3DC2393}" type="presParOf" srcId="{AE58618B-91E9-4FDE-A77D-3EA4EF4BB522}" destId="{1C4F90B4-0FAC-44C7-BC4E-CFFB1BD09474}" srcOrd="9" destOrd="0" presId="urn:microsoft.com/office/officeart/2011/layout/ConvergingText"/>
    <dgm:cxn modelId="{34EF1B2C-3EB4-4BAA-A061-AB399AFCF2C9}" type="presParOf" srcId="{AE58618B-91E9-4FDE-A77D-3EA4EF4BB522}" destId="{A15331B1-B7CB-4DB1-A933-5F971A36C73F}" srcOrd="10" destOrd="0" presId="urn:microsoft.com/office/officeart/2011/layout/ConvergingText"/>
    <dgm:cxn modelId="{0374086F-F2C2-4FB6-A36E-81CFF46EDD59}" type="presParOf" srcId="{AE58618B-91E9-4FDE-A77D-3EA4EF4BB522}" destId="{FABEDD35-CE9F-474E-A7E0-421460AC41F2}" srcOrd="11" destOrd="0" presId="urn:microsoft.com/office/officeart/2011/layout/ConvergingText"/>
    <dgm:cxn modelId="{1F9FFAA1-16CC-4977-8941-165D89EB5A13}" type="presParOf" srcId="{AE58618B-91E9-4FDE-A77D-3EA4EF4BB522}" destId="{21A82D50-C2DD-4E60-97D6-EEA52CFE74CB}" srcOrd="12" destOrd="0" presId="urn:microsoft.com/office/officeart/2011/layout/ConvergingText"/>
    <dgm:cxn modelId="{F4A9F85C-D92A-4D12-9DEA-678097C009A5}" type="presParOf" srcId="{AE58618B-91E9-4FDE-A77D-3EA4EF4BB522}" destId="{617857D0-649F-4D8C-9AF0-889B9E7323EB}" srcOrd="13" destOrd="0" presId="urn:microsoft.com/office/officeart/2011/layout/ConvergingText"/>
    <dgm:cxn modelId="{CDFF47F1-42A9-4DAF-B08A-07CC7A361811}" type="presParOf" srcId="{AE58618B-91E9-4FDE-A77D-3EA4EF4BB522}" destId="{7C8E7C45-D6EC-48D7-A077-2905E1C45027}" srcOrd="14" destOrd="0" presId="urn:microsoft.com/office/officeart/2011/layout/ConvergingText"/>
    <dgm:cxn modelId="{5576CC07-0DEC-47B1-B1F7-27CE0C338557}" type="presParOf" srcId="{AE58618B-91E9-4FDE-A77D-3EA4EF4BB522}" destId="{9A0E9C03-3A86-4EA9-8CA2-1621A35E819D}" srcOrd="15" destOrd="0" presId="urn:microsoft.com/office/officeart/2011/layout/ConvergingText"/>
    <dgm:cxn modelId="{04BFF442-EFE7-4E6A-925A-0167008D785D}" type="presParOf" srcId="{AE58618B-91E9-4FDE-A77D-3EA4EF4BB522}" destId="{887DA133-9CBF-4617-A1C5-071F3A79E35F}" srcOrd="16" destOrd="0" presId="urn:microsoft.com/office/officeart/2011/layout/ConvergingText"/>
    <dgm:cxn modelId="{672A5AD0-90C9-494C-9F30-666001A60E57}" type="presParOf" srcId="{AE58618B-91E9-4FDE-A77D-3EA4EF4BB522}" destId="{0A18B901-A3F3-4AB8-BCA6-D7B1D582FBF5}" srcOrd="17" destOrd="0" presId="urn:microsoft.com/office/officeart/2011/layout/ConvergingText"/>
    <dgm:cxn modelId="{8F0F104B-414F-4AE5-8841-01CEEF2BE931}" type="presParOf" srcId="{AE58618B-91E9-4FDE-A77D-3EA4EF4BB522}" destId="{9A317A0C-ADEE-4E8B-AD90-76EC1783C1F5}" srcOrd="18" destOrd="0" presId="urn:microsoft.com/office/officeart/2011/layout/ConvergingText"/>
    <dgm:cxn modelId="{7736E105-DCEA-4F79-8652-C0AA89A171DC}" type="presParOf" srcId="{AE58618B-91E9-4FDE-A77D-3EA4EF4BB522}" destId="{CA363541-9BD0-47EE-BC79-4CC77BA34264}" srcOrd="19" destOrd="0" presId="urn:microsoft.com/office/officeart/2011/layout/ConvergingText"/>
    <dgm:cxn modelId="{2B97882E-738C-4463-9B43-CEB459409E43}" type="presParOf" srcId="{AE58618B-91E9-4FDE-A77D-3EA4EF4BB522}" destId="{7CB117BF-B2F2-40B4-951A-E2C6B476C39D}" srcOrd="20" destOrd="0" presId="urn:microsoft.com/office/officeart/2011/layout/Converging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Remains</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1</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20"/>
      <dgm:spPr/>
    </dgm:pt>
    <dgm:pt modelId="{01210D2E-2158-4820-9381-122A9F6484A7}" type="pres">
      <dgm:prSet presAssocID="{4E125D10-232E-4BC2-8C24-2F915557D4E1}" presName="ParentAccent2" presStyleLbl="alignNode1" presStyleIdx="1" presStyleCnt="20"/>
      <dgm:spPr/>
    </dgm:pt>
    <dgm:pt modelId="{294F8E07-DCFB-4306-A540-293BA844F7FA}" type="pres">
      <dgm:prSet presAssocID="{4E125D10-232E-4BC2-8C24-2F915557D4E1}" presName="ParentAccent3" presStyleLbl="alignNode1" presStyleIdx="2" presStyleCnt="20"/>
      <dgm:spPr/>
    </dgm:pt>
    <dgm:pt modelId="{B6737FB5-FB07-4390-9F6A-7F3BC4E761C1}" type="pres">
      <dgm:prSet presAssocID="{4E125D10-232E-4BC2-8C24-2F915557D4E1}" presName="ParentAccent4" presStyleLbl="alignNode1" presStyleIdx="3" presStyleCnt="20"/>
      <dgm:spPr/>
    </dgm:pt>
    <dgm:pt modelId="{7311BC08-F759-49F2-B169-C53502CBD315}" type="pres">
      <dgm:prSet presAssocID="{4E125D10-232E-4BC2-8C24-2F915557D4E1}" presName="ParentAccent5" presStyleLbl="alignNode1" presStyleIdx="4" presStyleCnt="20"/>
      <dgm:spPr/>
    </dgm:pt>
    <dgm:pt modelId="{D8C9CA45-5802-43CB-8A10-ACA0D44E0979}" type="pres">
      <dgm:prSet presAssocID="{4E125D10-232E-4BC2-8C24-2F915557D4E1}" presName="ParentAccent6" presStyleLbl="alignNode1" presStyleIdx="5" presStyleCnt="20"/>
      <dgm:spPr/>
    </dgm:pt>
    <dgm:pt modelId="{D053CBD8-DD8F-4C4C-88FE-6B6D26D227F8}" type="pres">
      <dgm:prSet presAssocID="{4E125D10-232E-4BC2-8C24-2F915557D4E1}" presName="ParentAccent7" presStyleLbl="alignNode1" presStyleIdx="6" presStyleCnt="20"/>
      <dgm:spPr/>
    </dgm:pt>
    <dgm:pt modelId="{5F75F3B4-A1EE-4843-9B98-B2C09643C0B0}" type="pres">
      <dgm:prSet presAssocID="{4E125D10-232E-4BC2-8C24-2F915557D4E1}" presName="ParentAccent8" presStyleLbl="alignNode1" presStyleIdx="7" presStyleCnt="20"/>
      <dgm:spPr/>
    </dgm:pt>
    <dgm:pt modelId="{8A080BD8-DCA0-4588-BAB2-F2786EB04CAC}" type="pres">
      <dgm:prSet presAssocID="{4E125D10-232E-4BC2-8C24-2F915557D4E1}" presName="ParentAccent9" presStyleLbl="alignNode1" presStyleIdx="8" presStyleCnt="20"/>
      <dgm:spPr/>
    </dgm:pt>
    <dgm:pt modelId="{1C4F90B4-0FAC-44C7-BC4E-CFFB1BD09474}" type="pres">
      <dgm:prSet presAssocID="{4E125D10-232E-4BC2-8C24-2F915557D4E1}" presName="ParentAccent10" presStyleLbl="alignNode1" presStyleIdx="9" presStyleCnt="20"/>
      <dgm:spPr/>
    </dgm:pt>
    <dgm:pt modelId="{A15331B1-B7CB-4DB1-A933-5F971A36C73F}" type="pres">
      <dgm:prSet presAssocID="{4E125D10-232E-4BC2-8C24-2F915557D4E1}" presName="Parent" presStyleLbl="alignNode1" presStyleIdx="10" presStyleCnt="20" custScaleX="84617" custScaleY="84615">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20"/>
      <dgm:spPr/>
    </dgm:pt>
    <dgm:pt modelId="{21A82D50-C2DD-4E60-97D6-EEA52CFE74CB}" type="pres">
      <dgm:prSet presAssocID="{58B0DECB-35C2-4D66-8457-B4A5BA10AC57}" presName="Child1Accent2" presStyleLbl="alignNode1" presStyleIdx="12" presStyleCnt="20"/>
      <dgm:spPr/>
    </dgm:pt>
    <dgm:pt modelId="{617857D0-649F-4D8C-9AF0-889B9E7323EB}" type="pres">
      <dgm:prSet presAssocID="{58B0DECB-35C2-4D66-8457-B4A5BA10AC57}" presName="Child1Accent3" presStyleLbl="alignNode1" presStyleIdx="13" presStyleCnt="20"/>
      <dgm:spPr/>
    </dgm:pt>
    <dgm:pt modelId="{7C8E7C45-D6EC-48D7-A077-2905E1C45027}" type="pres">
      <dgm:prSet presAssocID="{58B0DECB-35C2-4D66-8457-B4A5BA10AC57}" presName="Child1Accent4" presStyleLbl="alignNode1" presStyleIdx="14" presStyleCnt="20"/>
      <dgm:spPr/>
    </dgm:pt>
    <dgm:pt modelId="{9A0E9C03-3A86-4EA9-8CA2-1621A35E819D}" type="pres">
      <dgm:prSet presAssocID="{58B0DECB-35C2-4D66-8457-B4A5BA10AC57}" presName="Child1Accent5" presStyleLbl="alignNode1" presStyleIdx="15" presStyleCnt="20"/>
      <dgm:spPr/>
    </dgm:pt>
    <dgm:pt modelId="{887DA133-9CBF-4617-A1C5-071F3A79E35F}" type="pres">
      <dgm:prSet presAssocID="{58B0DECB-35C2-4D66-8457-B4A5BA10AC57}" presName="Child1Accent6" presStyleLbl="alignNode1" presStyleIdx="16" presStyleCnt="20"/>
      <dgm:spPr/>
    </dgm:pt>
    <dgm:pt modelId="{0A18B901-A3F3-4AB8-BCA6-D7B1D582FBF5}" type="pres">
      <dgm:prSet presAssocID="{58B0DECB-35C2-4D66-8457-B4A5BA10AC57}" presName="Child1Accent7" presStyleLbl="alignNode1" presStyleIdx="17" presStyleCnt="20"/>
      <dgm:spPr/>
    </dgm:pt>
    <dgm:pt modelId="{9A317A0C-ADEE-4E8B-AD90-76EC1783C1F5}" type="pres">
      <dgm:prSet presAssocID="{58B0DECB-35C2-4D66-8457-B4A5BA10AC57}" presName="Child1Accent8" presStyleLbl="alignNode1" presStyleIdx="18" presStyleCnt="20"/>
      <dgm:spPr/>
    </dgm:pt>
    <dgm:pt modelId="{CA363541-9BD0-47EE-BC79-4CC77BA34264}" type="pres">
      <dgm:prSet presAssocID="{58B0DECB-35C2-4D66-8457-B4A5BA10AC57}" presName="Child1Accent9" presStyleLbl="alignNode1" presStyleIdx="19" presStyleCnt="20"/>
      <dgm:spPr/>
    </dgm:pt>
    <dgm:pt modelId="{7CB117BF-B2F2-40B4-951A-E2C6B476C39D}" type="pres">
      <dgm:prSet presAssocID="{58B0DECB-35C2-4D66-8457-B4A5BA10AC57}" presName="Child1" presStyleLbl="revTx" presStyleIdx="0" presStyleCnt="1">
        <dgm:presLayoutVars>
          <dgm:chMax/>
          <dgm:chPref val="0"/>
          <dgm:bulletEnabled val="1"/>
        </dgm:presLayoutVars>
      </dgm:prSet>
      <dgm:spPr/>
      <dgm:t>
        <a:bodyPr/>
        <a:lstStyle/>
        <a:p>
          <a:endParaRPr lang="en-US"/>
        </a:p>
      </dgm:t>
    </dgm:pt>
  </dgm:ptLst>
  <dgm:cxnLst>
    <dgm:cxn modelId="{2CCE0EFA-56FB-4BFE-A854-C751ED4AA5EF}" srcId="{0C96B17A-D9F6-40DB-905F-F0BBEB5F4D51}" destId="{4E125D10-232E-4BC2-8C24-2F915557D4E1}" srcOrd="0" destOrd="0" parTransId="{7F074498-5A20-401A-81A6-BEBA86991FD5}" sibTransId="{1602952E-B64B-474D-BC42-91DED65007DA}"/>
    <dgm:cxn modelId="{B1E1A34C-76FC-4376-8AA7-F00FD95CA7BF}" type="presOf" srcId="{58B0DECB-35C2-4D66-8457-B4A5BA10AC57}" destId="{7CB117BF-B2F2-40B4-951A-E2C6B476C39D}" srcOrd="0" destOrd="0" presId="urn:microsoft.com/office/officeart/2011/layout/ConvergingText"/>
    <dgm:cxn modelId="{248608D8-F3A8-4EB4-8E74-5D741D34081A}" type="presOf" srcId="{0C96B17A-D9F6-40DB-905F-F0BBEB5F4D51}" destId="{F5AB70C8-2831-4B36-9F0A-A72934143A0B}"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EC539148-5781-472E-98E4-679CB80343DE}" type="presOf" srcId="{4E125D10-232E-4BC2-8C24-2F915557D4E1}" destId="{A15331B1-B7CB-4DB1-A933-5F971A36C73F}" srcOrd="0" destOrd="0" presId="urn:microsoft.com/office/officeart/2011/layout/ConvergingText"/>
    <dgm:cxn modelId="{9D9960B0-F641-43F9-B8E0-10DA505562E7}" type="presParOf" srcId="{F5AB70C8-2831-4B36-9F0A-A72934143A0B}" destId="{AE58618B-91E9-4FDE-A77D-3EA4EF4BB522}" srcOrd="0" destOrd="0" presId="urn:microsoft.com/office/officeart/2011/layout/ConvergingText"/>
    <dgm:cxn modelId="{8919E17C-941C-4093-889C-D61BD342AE2E}" type="presParOf" srcId="{AE58618B-91E9-4FDE-A77D-3EA4EF4BB522}" destId="{0F5B9217-9360-4715-97E4-01241C9022BB}" srcOrd="0" destOrd="0" presId="urn:microsoft.com/office/officeart/2011/layout/ConvergingText"/>
    <dgm:cxn modelId="{EE416312-7550-4D41-97B8-AA51803148B5}" type="presParOf" srcId="{AE58618B-91E9-4FDE-A77D-3EA4EF4BB522}" destId="{01210D2E-2158-4820-9381-122A9F6484A7}" srcOrd="1" destOrd="0" presId="urn:microsoft.com/office/officeart/2011/layout/ConvergingText"/>
    <dgm:cxn modelId="{9741762C-5133-40D7-BF49-DF62AB422F4D}" type="presParOf" srcId="{AE58618B-91E9-4FDE-A77D-3EA4EF4BB522}" destId="{294F8E07-DCFB-4306-A540-293BA844F7FA}" srcOrd="2" destOrd="0" presId="urn:microsoft.com/office/officeart/2011/layout/ConvergingText"/>
    <dgm:cxn modelId="{497F1C08-F969-411F-BBC0-F52AEDD555BC}" type="presParOf" srcId="{AE58618B-91E9-4FDE-A77D-3EA4EF4BB522}" destId="{B6737FB5-FB07-4390-9F6A-7F3BC4E761C1}" srcOrd="3" destOrd="0" presId="urn:microsoft.com/office/officeart/2011/layout/ConvergingText"/>
    <dgm:cxn modelId="{EBF0556F-FEC0-4E7B-9FD4-FEBA5E322F0D}" type="presParOf" srcId="{AE58618B-91E9-4FDE-A77D-3EA4EF4BB522}" destId="{7311BC08-F759-49F2-B169-C53502CBD315}" srcOrd="4" destOrd="0" presId="urn:microsoft.com/office/officeart/2011/layout/ConvergingText"/>
    <dgm:cxn modelId="{66CBD2F5-39A2-4F27-91BF-E41B397175A2}" type="presParOf" srcId="{AE58618B-91E9-4FDE-A77D-3EA4EF4BB522}" destId="{D8C9CA45-5802-43CB-8A10-ACA0D44E0979}" srcOrd="5" destOrd="0" presId="urn:microsoft.com/office/officeart/2011/layout/ConvergingText"/>
    <dgm:cxn modelId="{270BD495-02A7-4853-AC3B-1AC7EE024A2E}" type="presParOf" srcId="{AE58618B-91E9-4FDE-A77D-3EA4EF4BB522}" destId="{D053CBD8-DD8F-4C4C-88FE-6B6D26D227F8}" srcOrd="6" destOrd="0" presId="urn:microsoft.com/office/officeart/2011/layout/ConvergingText"/>
    <dgm:cxn modelId="{A34A96E8-4F53-44DA-B363-9C29318BDE6E}" type="presParOf" srcId="{AE58618B-91E9-4FDE-A77D-3EA4EF4BB522}" destId="{5F75F3B4-A1EE-4843-9B98-B2C09643C0B0}" srcOrd="7" destOrd="0" presId="urn:microsoft.com/office/officeart/2011/layout/ConvergingText"/>
    <dgm:cxn modelId="{B8FDDFF0-1DD9-4E2F-BAF8-74D62B3FD0D8}" type="presParOf" srcId="{AE58618B-91E9-4FDE-A77D-3EA4EF4BB522}" destId="{8A080BD8-DCA0-4588-BAB2-F2786EB04CAC}" srcOrd="8" destOrd="0" presId="urn:microsoft.com/office/officeart/2011/layout/ConvergingText"/>
    <dgm:cxn modelId="{69647789-4D04-44A9-9BC4-2E952234FF05}" type="presParOf" srcId="{AE58618B-91E9-4FDE-A77D-3EA4EF4BB522}" destId="{1C4F90B4-0FAC-44C7-BC4E-CFFB1BD09474}" srcOrd="9" destOrd="0" presId="urn:microsoft.com/office/officeart/2011/layout/ConvergingText"/>
    <dgm:cxn modelId="{3AA4BC25-028C-4071-9F40-C5C1139F0F60}" type="presParOf" srcId="{AE58618B-91E9-4FDE-A77D-3EA4EF4BB522}" destId="{A15331B1-B7CB-4DB1-A933-5F971A36C73F}" srcOrd="10" destOrd="0" presId="urn:microsoft.com/office/officeart/2011/layout/ConvergingText"/>
    <dgm:cxn modelId="{7BA5855D-A748-407F-9E72-54982D5D6CC1}" type="presParOf" srcId="{AE58618B-91E9-4FDE-A77D-3EA4EF4BB522}" destId="{FABEDD35-CE9F-474E-A7E0-421460AC41F2}" srcOrd="11" destOrd="0" presId="urn:microsoft.com/office/officeart/2011/layout/ConvergingText"/>
    <dgm:cxn modelId="{205625C5-CE3C-4EF2-8BD4-71FFDB018580}" type="presParOf" srcId="{AE58618B-91E9-4FDE-A77D-3EA4EF4BB522}" destId="{21A82D50-C2DD-4E60-97D6-EEA52CFE74CB}" srcOrd="12" destOrd="0" presId="urn:microsoft.com/office/officeart/2011/layout/ConvergingText"/>
    <dgm:cxn modelId="{409E7F10-C4D5-45AD-8DD8-80755D68695C}" type="presParOf" srcId="{AE58618B-91E9-4FDE-A77D-3EA4EF4BB522}" destId="{617857D0-649F-4D8C-9AF0-889B9E7323EB}" srcOrd="13" destOrd="0" presId="urn:microsoft.com/office/officeart/2011/layout/ConvergingText"/>
    <dgm:cxn modelId="{5F307803-52E9-45FF-9DDE-B9E3ED8F43BC}" type="presParOf" srcId="{AE58618B-91E9-4FDE-A77D-3EA4EF4BB522}" destId="{7C8E7C45-D6EC-48D7-A077-2905E1C45027}" srcOrd="14" destOrd="0" presId="urn:microsoft.com/office/officeart/2011/layout/ConvergingText"/>
    <dgm:cxn modelId="{B0C5A38E-D727-48F7-BA13-850489BA5B8E}" type="presParOf" srcId="{AE58618B-91E9-4FDE-A77D-3EA4EF4BB522}" destId="{9A0E9C03-3A86-4EA9-8CA2-1621A35E819D}" srcOrd="15" destOrd="0" presId="urn:microsoft.com/office/officeart/2011/layout/ConvergingText"/>
    <dgm:cxn modelId="{4C40BDB5-0DC4-4C30-9484-8B06B152FA64}" type="presParOf" srcId="{AE58618B-91E9-4FDE-A77D-3EA4EF4BB522}" destId="{887DA133-9CBF-4617-A1C5-071F3A79E35F}" srcOrd="16" destOrd="0" presId="urn:microsoft.com/office/officeart/2011/layout/ConvergingText"/>
    <dgm:cxn modelId="{318B2DAE-D872-4469-9FD3-A8C08DF5D9F6}" type="presParOf" srcId="{AE58618B-91E9-4FDE-A77D-3EA4EF4BB522}" destId="{0A18B901-A3F3-4AB8-BCA6-D7B1D582FBF5}" srcOrd="17" destOrd="0" presId="urn:microsoft.com/office/officeart/2011/layout/ConvergingText"/>
    <dgm:cxn modelId="{8ACB2082-195E-493A-AAC7-D1C6ABB2ABD0}" type="presParOf" srcId="{AE58618B-91E9-4FDE-A77D-3EA4EF4BB522}" destId="{9A317A0C-ADEE-4E8B-AD90-76EC1783C1F5}" srcOrd="18" destOrd="0" presId="urn:microsoft.com/office/officeart/2011/layout/ConvergingText"/>
    <dgm:cxn modelId="{A3EE0813-C317-4011-B5FC-54E3D4C8D194}" type="presParOf" srcId="{AE58618B-91E9-4FDE-A77D-3EA4EF4BB522}" destId="{CA363541-9BD0-47EE-BC79-4CC77BA34264}" srcOrd="19" destOrd="0" presId="urn:microsoft.com/office/officeart/2011/layout/ConvergingText"/>
    <dgm:cxn modelId="{08591AAE-8C37-4A72-8C3B-F3E219CA9B38}" type="presParOf" srcId="{AE58618B-91E9-4FDE-A77D-3EA4EF4BB522}" destId="{7CB117BF-B2F2-40B4-951A-E2C6B476C39D}" srcOrd="20" destOrd="0" presId="urn:microsoft.com/office/officeart/2011/layout/ConvergingTex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DFDA74-8F37-48F9-90D1-E5732ADBCBD6}" type="doc">
      <dgm:prSet loTypeId="urn:microsoft.com/office/officeart/2005/8/layout/pyramid3" loCatId="pyramid" qsTypeId="urn:microsoft.com/office/officeart/2005/8/quickstyle/simple1" qsCatId="simple" csTypeId="urn:microsoft.com/office/officeart/2005/8/colors/colorful1" csCatId="colorful" phldr="1"/>
      <dgm:spPr/>
    </dgm:pt>
    <dgm:pt modelId="{16FF77AE-2EBE-4E12-912F-D6FA5D070CC6}">
      <dgm:prSet phldrT="[Text]" custT="1"/>
      <dgm:spPr/>
      <dgm:t>
        <a:bodyPr/>
        <a:lstStyle/>
        <a:p>
          <a:pPr algn="ctr"/>
          <a:r>
            <a:rPr lang="en-US" sz="1600" b="1" dirty="0" smtClean="0"/>
            <a:t>Lesson Objectives</a:t>
          </a:r>
          <a:endParaRPr lang="en-US" sz="1600" b="1" dirty="0"/>
        </a:p>
      </dgm:t>
    </dgm:pt>
    <dgm:pt modelId="{4333EDF0-5602-4DA9-A496-C7C6765BFD42}" type="parTrans" cxnId="{CFD54E79-06B4-4C63-BB8C-BEC9B8A31A57}">
      <dgm:prSet/>
      <dgm:spPr/>
      <dgm:t>
        <a:bodyPr/>
        <a:lstStyle/>
        <a:p>
          <a:pPr algn="ctr"/>
          <a:endParaRPr lang="en-US" sz="1800" b="1"/>
        </a:p>
      </dgm:t>
    </dgm:pt>
    <dgm:pt modelId="{F0AB2467-D82D-4192-8FAB-649CCF658457}" type="sibTrans" cxnId="{CFD54E79-06B4-4C63-BB8C-BEC9B8A31A57}">
      <dgm:prSet/>
      <dgm:spPr/>
      <dgm:t>
        <a:bodyPr/>
        <a:lstStyle/>
        <a:p>
          <a:pPr algn="ctr"/>
          <a:endParaRPr lang="en-US" sz="1800" b="1"/>
        </a:p>
      </dgm:t>
    </dgm:pt>
    <dgm:pt modelId="{C4C4AC10-365E-4EFC-89A6-FFCF11197681}">
      <dgm:prSet phldrT="[Text]" custT="1"/>
      <dgm:spPr/>
      <dgm:t>
        <a:bodyPr/>
        <a:lstStyle/>
        <a:p>
          <a:pPr algn="ctr"/>
          <a:r>
            <a:rPr lang="en-US" sz="1800" b="1" dirty="0" smtClean="0">
              <a:solidFill>
                <a:schemeClr val="bg1">
                  <a:lumMod val="95000"/>
                </a:schemeClr>
              </a:solidFill>
            </a:rPr>
            <a:t>Common Core Standards: The Progressions</a:t>
          </a:r>
          <a:endParaRPr lang="en-US" sz="1800" b="1" dirty="0">
            <a:solidFill>
              <a:schemeClr val="bg1">
                <a:lumMod val="95000"/>
              </a:schemeClr>
            </a:solidFill>
          </a:endParaRPr>
        </a:p>
      </dgm:t>
    </dgm:pt>
    <dgm:pt modelId="{70E4D75B-D94B-4393-ADD6-25828C1CB031}" type="parTrans" cxnId="{C7F20226-B7A8-47DF-9321-D944278529D8}">
      <dgm:prSet/>
      <dgm:spPr/>
      <dgm:t>
        <a:bodyPr/>
        <a:lstStyle/>
        <a:p>
          <a:endParaRPr lang="en-US" sz="1800" b="1"/>
        </a:p>
      </dgm:t>
    </dgm:pt>
    <dgm:pt modelId="{F754DF0D-9626-4160-A5DD-7FD7BF8DA344}" type="sibTrans" cxnId="{C7F20226-B7A8-47DF-9321-D944278529D8}">
      <dgm:prSet/>
      <dgm:spPr/>
      <dgm:t>
        <a:bodyPr/>
        <a:lstStyle/>
        <a:p>
          <a:endParaRPr lang="en-US" sz="1800" b="1"/>
        </a:p>
      </dgm:t>
    </dgm:pt>
    <dgm:pt modelId="{41633977-6C87-48AE-8D56-65527B5C79D1}">
      <dgm:prSet phldrT="[Text]" custT="1"/>
      <dgm:spPr/>
      <dgm:t>
        <a:bodyPr/>
        <a:lstStyle/>
        <a:p>
          <a:r>
            <a:rPr lang="en-US" sz="1800" b="1" dirty="0" smtClean="0">
              <a:solidFill>
                <a:schemeClr val="bg1">
                  <a:lumMod val="95000"/>
                </a:schemeClr>
              </a:solidFill>
            </a:rPr>
            <a:t>A Story of Units: Curriculum Map</a:t>
          </a:r>
          <a:endParaRPr lang="en-US" sz="1800" b="1" dirty="0">
            <a:solidFill>
              <a:schemeClr val="bg1">
                <a:lumMod val="95000"/>
              </a:schemeClr>
            </a:solidFill>
          </a:endParaRPr>
        </a:p>
      </dgm:t>
    </dgm:pt>
    <dgm:pt modelId="{0D3E499B-68D9-457B-874C-C660694EDB0A}" type="parTrans" cxnId="{4E578D5D-090F-4587-A6BD-BE23524E4DFB}">
      <dgm:prSet/>
      <dgm:spPr/>
      <dgm:t>
        <a:bodyPr/>
        <a:lstStyle/>
        <a:p>
          <a:endParaRPr lang="en-US" sz="1800" b="1"/>
        </a:p>
      </dgm:t>
    </dgm:pt>
    <dgm:pt modelId="{CCB4FB55-BC9E-40FA-B666-56D8B0BC1A24}" type="sibTrans" cxnId="{4E578D5D-090F-4587-A6BD-BE23524E4DFB}">
      <dgm:prSet/>
      <dgm:spPr/>
      <dgm:t>
        <a:bodyPr/>
        <a:lstStyle/>
        <a:p>
          <a:endParaRPr lang="en-US" sz="1800" b="1"/>
        </a:p>
      </dgm:t>
    </dgm:pt>
    <dgm:pt modelId="{41A287E6-DCE8-4C7C-B1D3-2063889E58B5}">
      <dgm:prSet phldrT="[Text]" custT="1"/>
      <dgm:spPr/>
      <dgm:t>
        <a:bodyPr/>
        <a:lstStyle/>
        <a:p>
          <a:r>
            <a:rPr lang="en-US" sz="1800" b="1" dirty="0" smtClean="0">
              <a:solidFill>
                <a:schemeClr val="bg1">
                  <a:lumMod val="95000"/>
                </a:schemeClr>
              </a:solidFill>
            </a:rPr>
            <a:t>Module Overviews </a:t>
          </a:r>
          <a:br>
            <a:rPr lang="en-US" sz="1800" b="1" dirty="0" smtClean="0">
              <a:solidFill>
                <a:schemeClr val="bg1">
                  <a:lumMod val="95000"/>
                </a:schemeClr>
              </a:solidFill>
            </a:rPr>
          </a:br>
          <a:r>
            <a:rPr lang="en-US" sz="1800" b="1" dirty="0" smtClean="0">
              <a:solidFill>
                <a:schemeClr val="bg1">
                  <a:lumMod val="95000"/>
                </a:schemeClr>
              </a:solidFill>
            </a:rPr>
            <a:t>and Assessments                       </a:t>
          </a:r>
          <a:endParaRPr lang="en-US" sz="1800" b="1" dirty="0">
            <a:solidFill>
              <a:schemeClr val="bg1">
                <a:lumMod val="95000"/>
              </a:schemeClr>
            </a:solidFill>
          </a:endParaRPr>
        </a:p>
      </dgm:t>
    </dgm:pt>
    <dgm:pt modelId="{BBC29334-A0FF-44D6-AC44-E706D6E9D32C}" type="parTrans" cxnId="{33707542-B961-4815-9D00-38DFB3376CCD}">
      <dgm:prSet/>
      <dgm:spPr/>
      <dgm:t>
        <a:bodyPr/>
        <a:lstStyle/>
        <a:p>
          <a:endParaRPr lang="en-US" sz="1800" b="1"/>
        </a:p>
      </dgm:t>
    </dgm:pt>
    <dgm:pt modelId="{016D1EEE-081F-4281-8F20-B34BB1C1B3FC}" type="sibTrans" cxnId="{33707542-B961-4815-9D00-38DFB3376CCD}">
      <dgm:prSet/>
      <dgm:spPr/>
      <dgm:t>
        <a:bodyPr/>
        <a:lstStyle/>
        <a:p>
          <a:endParaRPr lang="en-US" sz="1800" b="1"/>
        </a:p>
      </dgm:t>
    </dgm:pt>
    <dgm:pt modelId="{5450997F-273A-4A72-ADCC-6A8D49D33092}">
      <dgm:prSet phldrT="[Text]" custT="1"/>
      <dgm:spPr/>
      <dgm:t>
        <a:bodyPr/>
        <a:lstStyle/>
        <a:p>
          <a:r>
            <a:rPr lang="en-US" sz="1800" b="1" i="0" dirty="0" smtClean="0">
              <a:solidFill>
                <a:schemeClr val="bg1">
                  <a:lumMod val="95000"/>
                </a:schemeClr>
              </a:solidFill>
            </a:rPr>
            <a:t>Topic Openers</a:t>
          </a:r>
          <a:endParaRPr lang="en-US" sz="1800" b="1" i="0" dirty="0">
            <a:solidFill>
              <a:schemeClr val="bg1">
                <a:lumMod val="95000"/>
              </a:schemeClr>
            </a:solidFill>
          </a:endParaRPr>
        </a:p>
      </dgm:t>
    </dgm:pt>
    <dgm:pt modelId="{397FB147-D3B5-4267-90E9-742F9EEBAFD0}" type="parTrans" cxnId="{052BD91C-14F3-4144-8D63-03C49885E587}">
      <dgm:prSet/>
      <dgm:spPr/>
      <dgm:t>
        <a:bodyPr/>
        <a:lstStyle/>
        <a:p>
          <a:endParaRPr lang="en-US" sz="1800" b="1"/>
        </a:p>
      </dgm:t>
    </dgm:pt>
    <dgm:pt modelId="{92A6408D-8670-44EE-9E8D-9E86B04CF0AD}" type="sibTrans" cxnId="{052BD91C-14F3-4144-8D63-03C49885E587}">
      <dgm:prSet/>
      <dgm:spPr/>
      <dgm:t>
        <a:bodyPr/>
        <a:lstStyle/>
        <a:p>
          <a:endParaRPr lang="en-US" sz="1800" b="1"/>
        </a:p>
      </dgm:t>
    </dgm:pt>
    <dgm:pt modelId="{2391DDB8-D3A2-BD45-BBD3-A2849D89AC8F}">
      <dgm:prSet phldrT="[Text]" custT="1"/>
      <dgm:spPr/>
      <dgm:t>
        <a:bodyPr/>
        <a:lstStyle/>
        <a:p>
          <a:pPr algn="ctr"/>
          <a:r>
            <a:rPr lang="en-US" sz="1800" b="1" dirty="0" smtClean="0">
              <a:solidFill>
                <a:schemeClr val="bg1">
                  <a:lumMod val="95000"/>
                </a:schemeClr>
              </a:solidFill>
            </a:rPr>
            <a:t>Elementary Mathematics</a:t>
          </a:r>
          <a:endParaRPr lang="en-US" sz="1800" b="1" dirty="0">
            <a:solidFill>
              <a:schemeClr val="bg1">
                <a:lumMod val="95000"/>
              </a:schemeClr>
            </a:solidFill>
          </a:endParaRPr>
        </a:p>
      </dgm:t>
    </dgm:pt>
    <dgm:pt modelId="{3ACEC29F-BF3A-8D43-AD9E-7EFC82DD3665}" type="parTrans" cxnId="{BDEE2FA3-32FA-C247-A0D6-CE1A5F47707A}">
      <dgm:prSet/>
      <dgm:spPr/>
      <dgm:t>
        <a:bodyPr/>
        <a:lstStyle/>
        <a:p>
          <a:endParaRPr lang="en-US"/>
        </a:p>
      </dgm:t>
    </dgm:pt>
    <dgm:pt modelId="{33C23D8F-65AA-B94E-BEA0-EACE902AB4CC}" type="sibTrans" cxnId="{BDEE2FA3-32FA-C247-A0D6-CE1A5F47707A}">
      <dgm:prSet/>
      <dgm:spPr/>
      <dgm:t>
        <a:bodyPr/>
        <a:lstStyle/>
        <a:p>
          <a:endParaRPr lang="en-US"/>
        </a:p>
      </dgm:t>
    </dgm:pt>
    <dgm:pt modelId="{620E9B86-97DE-6B4A-BCB2-053C7A2563CA}" type="pres">
      <dgm:prSet presAssocID="{9CDFDA74-8F37-48F9-90D1-E5732ADBCBD6}" presName="Name0" presStyleCnt="0">
        <dgm:presLayoutVars>
          <dgm:dir/>
          <dgm:animLvl val="lvl"/>
          <dgm:resizeHandles val="exact"/>
        </dgm:presLayoutVars>
      </dgm:prSet>
      <dgm:spPr/>
    </dgm:pt>
    <dgm:pt modelId="{CBCCA705-88D3-214E-ABE3-3631F277703F}" type="pres">
      <dgm:prSet presAssocID="{2391DDB8-D3A2-BD45-BBD3-A2849D89AC8F}" presName="Name8" presStyleCnt="0"/>
      <dgm:spPr/>
    </dgm:pt>
    <dgm:pt modelId="{D0BB3CC5-56F2-B44F-9CD2-3C2427E0FFDB}" type="pres">
      <dgm:prSet presAssocID="{2391DDB8-D3A2-BD45-BBD3-A2849D89AC8F}" presName="level" presStyleLbl="node1" presStyleIdx="0" presStyleCnt="6">
        <dgm:presLayoutVars>
          <dgm:chMax val="1"/>
          <dgm:bulletEnabled val="1"/>
        </dgm:presLayoutVars>
      </dgm:prSet>
      <dgm:spPr/>
      <dgm:t>
        <a:bodyPr/>
        <a:lstStyle/>
        <a:p>
          <a:endParaRPr lang="en-US"/>
        </a:p>
      </dgm:t>
    </dgm:pt>
    <dgm:pt modelId="{013DAFBA-A05F-FC47-99CA-C0560B4206CA}" type="pres">
      <dgm:prSet presAssocID="{2391DDB8-D3A2-BD45-BBD3-A2849D89AC8F}" presName="levelTx" presStyleLbl="revTx" presStyleIdx="0" presStyleCnt="0">
        <dgm:presLayoutVars>
          <dgm:chMax val="1"/>
          <dgm:bulletEnabled val="1"/>
        </dgm:presLayoutVars>
      </dgm:prSet>
      <dgm:spPr/>
      <dgm:t>
        <a:bodyPr/>
        <a:lstStyle/>
        <a:p>
          <a:endParaRPr lang="en-US"/>
        </a:p>
      </dgm:t>
    </dgm:pt>
    <dgm:pt modelId="{3AAE3478-9257-0047-8633-EF9BC2BBC09A}" type="pres">
      <dgm:prSet presAssocID="{C4C4AC10-365E-4EFC-89A6-FFCF11197681}" presName="Name8" presStyleCnt="0"/>
      <dgm:spPr/>
    </dgm:pt>
    <dgm:pt modelId="{73DBBD9D-3A9B-624D-8FDC-6132DCDFF8E4}" type="pres">
      <dgm:prSet presAssocID="{C4C4AC10-365E-4EFC-89A6-FFCF11197681}" presName="level" presStyleLbl="node1" presStyleIdx="1" presStyleCnt="6">
        <dgm:presLayoutVars>
          <dgm:chMax val="1"/>
          <dgm:bulletEnabled val="1"/>
        </dgm:presLayoutVars>
      </dgm:prSet>
      <dgm:spPr/>
      <dgm:t>
        <a:bodyPr/>
        <a:lstStyle/>
        <a:p>
          <a:endParaRPr lang="en-US"/>
        </a:p>
      </dgm:t>
    </dgm:pt>
    <dgm:pt modelId="{2FEE7D5A-0966-0144-9CC8-45D0FC61592A}" type="pres">
      <dgm:prSet presAssocID="{C4C4AC10-365E-4EFC-89A6-FFCF11197681}" presName="levelTx" presStyleLbl="revTx" presStyleIdx="0" presStyleCnt="0">
        <dgm:presLayoutVars>
          <dgm:chMax val="1"/>
          <dgm:bulletEnabled val="1"/>
        </dgm:presLayoutVars>
      </dgm:prSet>
      <dgm:spPr/>
      <dgm:t>
        <a:bodyPr/>
        <a:lstStyle/>
        <a:p>
          <a:endParaRPr lang="en-US"/>
        </a:p>
      </dgm:t>
    </dgm:pt>
    <dgm:pt modelId="{273C6B3C-895D-F749-AFE7-B439743BCDB2}" type="pres">
      <dgm:prSet presAssocID="{41633977-6C87-48AE-8D56-65527B5C79D1}" presName="Name8" presStyleCnt="0"/>
      <dgm:spPr/>
    </dgm:pt>
    <dgm:pt modelId="{AD307686-9BD3-9E4B-BE18-08E244D97107}" type="pres">
      <dgm:prSet presAssocID="{41633977-6C87-48AE-8D56-65527B5C79D1}" presName="level" presStyleLbl="node1" presStyleIdx="2" presStyleCnt="6" custScaleX="99380" custScaleY="102977">
        <dgm:presLayoutVars>
          <dgm:chMax val="1"/>
          <dgm:bulletEnabled val="1"/>
        </dgm:presLayoutVars>
      </dgm:prSet>
      <dgm:spPr/>
      <dgm:t>
        <a:bodyPr/>
        <a:lstStyle/>
        <a:p>
          <a:endParaRPr lang="en-US"/>
        </a:p>
      </dgm:t>
    </dgm:pt>
    <dgm:pt modelId="{E0F5BCD4-C10C-8242-90F1-BC34CEF59BC3}" type="pres">
      <dgm:prSet presAssocID="{41633977-6C87-48AE-8D56-65527B5C79D1}" presName="levelTx" presStyleLbl="revTx" presStyleIdx="0" presStyleCnt="0">
        <dgm:presLayoutVars>
          <dgm:chMax val="1"/>
          <dgm:bulletEnabled val="1"/>
        </dgm:presLayoutVars>
      </dgm:prSet>
      <dgm:spPr/>
      <dgm:t>
        <a:bodyPr/>
        <a:lstStyle/>
        <a:p>
          <a:endParaRPr lang="en-US"/>
        </a:p>
      </dgm:t>
    </dgm:pt>
    <dgm:pt modelId="{C2253E61-CEF3-1F48-8010-BA18A7A65952}" type="pres">
      <dgm:prSet presAssocID="{41A287E6-DCE8-4C7C-B1D3-2063889E58B5}" presName="Name8" presStyleCnt="0"/>
      <dgm:spPr/>
    </dgm:pt>
    <dgm:pt modelId="{38BBFC0A-2143-9A48-BF85-0BDAE03750F3}" type="pres">
      <dgm:prSet presAssocID="{41A287E6-DCE8-4C7C-B1D3-2063889E58B5}" presName="level" presStyleLbl="node1" presStyleIdx="3" presStyleCnt="6">
        <dgm:presLayoutVars>
          <dgm:chMax val="1"/>
          <dgm:bulletEnabled val="1"/>
        </dgm:presLayoutVars>
      </dgm:prSet>
      <dgm:spPr/>
      <dgm:t>
        <a:bodyPr/>
        <a:lstStyle/>
        <a:p>
          <a:endParaRPr lang="en-US"/>
        </a:p>
      </dgm:t>
    </dgm:pt>
    <dgm:pt modelId="{F04C008E-7A44-FE46-9BCC-58EFE3430319}" type="pres">
      <dgm:prSet presAssocID="{41A287E6-DCE8-4C7C-B1D3-2063889E58B5}" presName="levelTx" presStyleLbl="revTx" presStyleIdx="0" presStyleCnt="0">
        <dgm:presLayoutVars>
          <dgm:chMax val="1"/>
          <dgm:bulletEnabled val="1"/>
        </dgm:presLayoutVars>
      </dgm:prSet>
      <dgm:spPr/>
      <dgm:t>
        <a:bodyPr/>
        <a:lstStyle/>
        <a:p>
          <a:endParaRPr lang="en-US"/>
        </a:p>
      </dgm:t>
    </dgm:pt>
    <dgm:pt modelId="{6680AC56-A958-9A42-A039-04974C72B7F7}" type="pres">
      <dgm:prSet presAssocID="{5450997F-273A-4A72-ADCC-6A8D49D33092}" presName="Name8" presStyleCnt="0"/>
      <dgm:spPr/>
    </dgm:pt>
    <dgm:pt modelId="{82170DC8-920F-4742-A9D5-9F73BA5604C1}" type="pres">
      <dgm:prSet presAssocID="{5450997F-273A-4A72-ADCC-6A8D49D33092}" presName="level" presStyleLbl="node1" presStyleIdx="4" presStyleCnt="6">
        <dgm:presLayoutVars>
          <dgm:chMax val="1"/>
          <dgm:bulletEnabled val="1"/>
        </dgm:presLayoutVars>
      </dgm:prSet>
      <dgm:spPr/>
      <dgm:t>
        <a:bodyPr/>
        <a:lstStyle/>
        <a:p>
          <a:endParaRPr lang="en-US"/>
        </a:p>
      </dgm:t>
    </dgm:pt>
    <dgm:pt modelId="{9456C4D4-BBCC-AD4E-A43B-0EB9DF433754}" type="pres">
      <dgm:prSet presAssocID="{5450997F-273A-4A72-ADCC-6A8D49D33092}" presName="levelTx" presStyleLbl="revTx" presStyleIdx="0" presStyleCnt="0">
        <dgm:presLayoutVars>
          <dgm:chMax val="1"/>
          <dgm:bulletEnabled val="1"/>
        </dgm:presLayoutVars>
      </dgm:prSet>
      <dgm:spPr/>
      <dgm:t>
        <a:bodyPr/>
        <a:lstStyle/>
        <a:p>
          <a:endParaRPr lang="en-US"/>
        </a:p>
      </dgm:t>
    </dgm:pt>
    <dgm:pt modelId="{1C3A478E-C412-0B42-88BB-ACB54D0CEDBA}" type="pres">
      <dgm:prSet presAssocID="{16FF77AE-2EBE-4E12-912F-D6FA5D070CC6}" presName="Name8" presStyleCnt="0"/>
      <dgm:spPr/>
    </dgm:pt>
    <dgm:pt modelId="{213FEE5B-727E-324B-8F1E-EC80947ABEB0}" type="pres">
      <dgm:prSet presAssocID="{16FF77AE-2EBE-4E12-912F-D6FA5D070CC6}" presName="level" presStyleLbl="node1" presStyleIdx="5" presStyleCnt="6" custScaleX="101418" custLinFactNeighborY="-5952">
        <dgm:presLayoutVars>
          <dgm:chMax val="1"/>
          <dgm:bulletEnabled val="1"/>
        </dgm:presLayoutVars>
      </dgm:prSet>
      <dgm:spPr/>
      <dgm:t>
        <a:bodyPr/>
        <a:lstStyle/>
        <a:p>
          <a:endParaRPr lang="en-US"/>
        </a:p>
      </dgm:t>
    </dgm:pt>
    <dgm:pt modelId="{05ED94FD-12D4-9E42-BF7A-CB9E67F1455D}" type="pres">
      <dgm:prSet presAssocID="{16FF77AE-2EBE-4E12-912F-D6FA5D070CC6}" presName="levelTx" presStyleLbl="revTx" presStyleIdx="0" presStyleCnt="0">
        <dgm:presLayoutVars>
          <dgm:chMax val="1"/>
          <dgm:bulletEnabled val="1"/>
        </dgm:presLayoutVars>
      </dgm:prSet>
      <dgm:spPr/>
      <dgm:t>
        <a:bodyPr/>
        <a:lstStyle/>
        <a:p>
          <a:endParaRPr lang="en-US"/>
        </a:p>
      </dgm:t>
    </dgm:pt>
  </dgm:ptLst>
  <dgm:cxnLst>
    <dgm:cxn modelId="{33707542-B961-4815-9D00-38DFB3376CCD}" srcId="{9CDFDA74-8F37-48F9-90D1-E5732ADBCBD6}" destId="{41A287E6-DCE8-4C7C-B1D3-2063889E58B5}" srcOrd="3" destOrd="0" parTransId="{BBC29334-A0FF-44D6-AC44-E706D6E9D32C}" sibTransId="{016D1EEE-081F-4281-8F20-B34BB1C1B3FC}"/>
    <dgm:cxn modelId="{2DCD5006-70F1-46B9-865E-41F895127CDC}" type="presOf" srcId="{41633977-6C87-48AE-8D56-65527B5C79D1}" destId="{E0F5BCD4-C10C-8242-90F1-BC34CEF59BC3}" srcOrd="1" destOrd="0" presId="urn:microsoft.com/office/officeart/2005/8/layout/pyramid3"/>
    <dgm:cxn modelId="{21D08356-7B09-4F1D-B730-FBAF198ACB26}" type="presOf" srcId="{C4C4AC10-365E-4EFC-89A6-FFCF11197681}" destId="{2FEE7D5A-0966-0144-9CC8-45D0FC61592A}" srcOrd="1" destOrd="0" presId="urn:microsoft.com/office/officeart/2005/8/layout/pyramid3"/>
    <dgm:cxn modelId="{4E578D5D-090F-4587-A6BD-BE23524E4DFB}" srcId="{9CDFDA74-8F37-48F9-90D1-E5732ADBCBD6}" destId="{41633977-6C87-48AE-8D56-65527B5C79D1}" srcOrd="2" destOrd="0" parTransId="{0D3E499B-68D9-457B-874C-C660694EDB0A}" sibTransId="{CCB4FB55-BC9E-40FA-B666-56D8B0BC1A24}"/>
    <dgm:cxn modelId="{E8848DF5-3CCE-44EC-9AD8-8C8B29B262FD}" type="presOf" srcId="{41633977-6C87-48AE-8D56-65527B5C79D1}" destId="{AD307686-9BD3-9E4B-BE18-08E244D97107}" srcOrd="0" destOrd="0" presId="urn:microsoft.com/office/officeart/2005/8/layout/pyramid3"/>
    <dgm:cxn modelId="{C7F20226-B7A8-47DF-9321-D944278529D8}" srcId="{9CDFDA74-8F37-48F9-90D1-E5732ADBCBD6}" destId="{C4C4AC10-365E-4EFC-89A6-FFCF11197681}" srcOrd="1" destOrd="0" parTransId="{70E4D75B-D94B-4393-ADD6-25828C1CB031}" sibTransId="{F754DF0D-9626-4160-A5DD-7FD7BF8DA344}"/>
    <dgm:cxn modelId="{9F34CCC4-F977-4513-A830-5BB568063CCD}" type="presOf" srcId="{5450997F-273A-4A72-ADCC-6A8D49D33092}" destId="{82170DC8-920F-4742-A9D5-9F73BA5604C1}" srcOrd="0" destOrd="0" presId="urn:microsoft.com/office/officeart/2005/8/layout/pyramid3"/>
    <dgm:cxn modelId="{4A88F172-1B23-4DF1-A9AB-0768F7D69756}" type="presOf" srcId="{41A287E6-DCE8-4C7C-B1D3-2063889E58B5}" destId="{F04C008E-7A44-FE46-9BCC-58EFE3430319}" srcOrd="1" destOrd="0" presId="urn:microsoft.com/office/officeart/2005/8/layout/pyramid3"/>
    <dgm:cxn modelId="{CA5689BB-B174-4B86-9D67-B6ACC7002B1E}" type="presOf" srcId="{9CDFDA74-8F37-48F9-90D1-E5732ADBCBD6}" destId="{620E9B86-97DE-6B4A-BCB2-053C7A2563CA}" srcOrd="0" destOrd="0" presId="urn:microsoft.com/office/officeart/2005/8/layout/pyramid3"/>
    <dgm:cxn modelId="{25733584-C684-47BB-9E74-8EDCF353B27A}" type="presOf" srcId="{41A287E6-DCE8-4C7C-B1D3-2063889E58B5}" destId="{38BBFC0A-2143-9A48-BF85-0BDAE03750F3}" srcOrd="0" destOrd="0" presId="urn:microsoft.com/office/officeart/2005/8/layout/pyramid3"/>
    <dgm:cxn modelId="{CFD54E79-06B4-4C63-BB8C-BEC9B8A31A57}" srcId="{9CDFDA74-8F37-48F9-90D1-E5732ADBCBD6}" destId="{16FF77AE-2EBE-4E12-912F-D6FA5D070CC6}" srcOrd="5" destOrd="0" parTransId="{4333EDF0-5602-4DA9-A496-C7C6765BFD42}" sibTransId="{F0AB2467-D82D-4192-8FAB-649CCF658457}"/>
    <dgm:cxn modelId="{DDC9D220-8946-4BF5-A0A2-283061ECE13A}" type="presOf" srcId="{2391DDB8-D3A2-BD45-BBD3-A2849D89AC8F}" destId="{D0BB3CC5-56F2-B44F-9CD2-3C2427E0FFDB}" srcOrd="0" destOrd="0" presId="urn:microsoft.com/office/officeart/2005/8/layout/pyramid3"/>
    <dgm:cxn modelId="{0B6E1C1D-309E-420C-A11C-50E39126BCC0}" type="presOf" srcId="{16FF77AE-2EBE-4E12-912F-D6FA5D070CC6}" destId="{05ED94FD-12D4-9E42-BF7A-CB9E67F1455D}" srcOrd="1" destOrd="0" presId="urn:microsoft.com/office/officeart/2005/8/layout/pyramid3"/>
    <dgm:cxn modelId="{BDEE2FA3-32FA-C247-A0D6-CE1A5F47707A}" srcId="{9CDFDA74-8F37-48F9-90D1-E5732ADBCBD6}" destId="{2391DDB8-D3A2-BD45-BBD3-A2849D89AC8F}" srcOrd="0" destOrd="0" parTransId="{3ACEC29F-BF3A-8D43-AD9E-7EFC82DD3665}" sibTransId="{33C23D8F-65AA-B94E-BEA0-EACE902AB4CC}"/>
    <dgm:cxn modelId="{052BD91C-14F3-4144-8D63-03C49885E587}" srcId="{9CDFDA74-8F37-48F9-90D1-E5732ADBCBD6}" destId="{5450997F-273A-4A72-ADCC-6A8D49D33092}" srcOrd="4" destOrd="0" parTransId="{397FB147-D3B5-4267-90E9-742F9EEBAFD0}" sibTransId="{92A6408D-8670-44EE-9E8D-9E86B04CF0AD}"/>
    <dgm:cxn modelId="{0E14B043-D9FE-4F94-BE25-893EEF6A4FE0}" type="presOf" srcId="{16FF77AE-2EBE-4E12-912F-D6FA5D070CC6}" destId="{213FEE5B-727E-324B-8F1E-EC80947ABEB0}" srcOrd="0" destOrd="0" presId="urn:microsoft.com/office/officeart/2005/8/layout/pyramid3"/>
    <dgm:cxn modelId="{F339181C-FE77-4B13-95B4-58F35AFF252A}" type="presOf" srcId="{2391DDB8-D3A2-BD45-BBD3-A2849D89AC8F}" destId="{013DAFBA-A05F-FC47-99CA-C0560B4206CA}" srcOrd="1" destOrd="0" presId="urn:microsoft.com/office/officeart/2005/8/layout/pyramid3"/>
    <dgm:cxn modelId="{6A88C6B0-1681-4A7E-8F00-9C172A1CA692}" type="presOf" srcId="{5450997F-273A-4A72-ADCC-6A8D49D33092}" destId="{9456C4D4-BBCC-AD4E-A43B-0EB9DF433754}" srcOrd="1" destOrd="0" presId="urn:microsoft.com/office/officeart/2005/8/layout/pyramid3"/>
    <dgm:cxn modelId="{75A87212-35C5-49A2-95C8-D1D298C9105E}" type="presOf" srcId="{C4C4AC10-365E-4EFC-89A6-FFCF11197681}" destId="{73DBBD9D-3A9B-624D-8FDC-6132DCDFF8E4}" srcOrd="0" destOrd="0" presId="urn:microsoft.com/office/officeart/2005/8/layout/pyramid3"/>
    <dgm:cxn modelId="{3731FE63-0656-450A-B2FD-9A9B1AF7F187}" type="presParOf" srcId="{620E9B86-97DE-6B4A-BCB2-053C7A2563CA}" destId="{CBCCA705-88D3-214E-ABE3-3631F277703F}" srcOrd="0" destOrd="0" presId="urn:microsoft.com/office/officeart/2005/8/layout/pyramid3"/>
    <dgm:cxn modelId="{4A8F0ED1-B04C-442F-8444-9133ABBCDCBC}" type="presParOf" srcId="{CBCCA705-88D3-214E-ABE3-3631F277703F}" destId="{D0BB3CC5-56F2-B44F-9CD2-3C2427E0FFDB}" srcOrd="0" destOrd="0" presId="urn:microsoft.com/office/officeart/2005/8/layout/pyramid3"/>
    <dgm:cxn modelId="{8389B297-771E-4143-9786-7B0BED23BE3D}" type="presParOf" srcId="{CBCCA705-88D3-214E-ABE3-3631F277703F}" destId="{013DAFBA-A05F-FC47-99CA-C0560B4206CA}" srcOrd="1" destOrd="0" presId="urn:microsoft.com/office/officeart/2005/8/layout/pyramid3"/>
    <dgm:cxn modelId="{7AA158C0-15C0-4441-85ED-F28DDBF6F7A9}" type="presParOf" srcId="{620E9B86-97DE-6B4A-BCB2-053C7A2563CA}" destId="{3AAE3478-9257-0047-8633-EF9BC2BBC09A}" srcOrd="1" destOrd="0" presId="urn:microsoft.com/office/officeart/2005/8/layout/pyramid3"/>
    <dgm:cxn modelId="{441CE208-59D3-477A-BE40-A3EAAB05F992}" type="presParOf" srcId="{3AAE3478-9257-0047-8633-EF9BC2BBC09A}" destId="{73DBBD9D-3A9B-624D-8FDC-6132DCDFF8E4}" srcOrd="0" destOrd="0" presId="urn:microsoft.com/office/officeart/2005/8/layout/pyramid3"/>
    <dgm:cxn modelId="{AC4E9871-7D30-40CC-80A0-6ECD6CD2636A}" type="presParOf" srcId="{3AAE3478-9257-0047-8633-EF9BC2BBC09A}" destId="{2FEE7D5A-0966-0144-9CC8-45D0FC61592A}" srcOrd="1" destOrd="0" presId="urn:microsoft.com/office/officeart/2005/8/layout/pyramid3"/>
    <dgm:cxn modelId="{ACBE1E1B-E041-46F3-8779-746E89453F67}" type="presParOf" srcId="{620E9B86-97DE-6B4A-BCB2-053C7A2563CA}" destId="{273C6B3C-895D-F749-AFE7-B439743BCDB2}" srcOrd="2" destOrd="0" presId="urn:microsoft.com/office/officeart/2005/8/layout/pyramid3"/>
    <dgm:cxn modelId="{61F1187F-9611-493A-ACE9-95AE457968AB}" type="presParOf" srcId="{273C6B3C-895D-F749-AFE7-B439743BCDB2}" destId="{AD307686-9BD3-9E4B-BE18-08E244D97107}" srcOrd="0" destOrd="0" presId="urn:microsoft.com/office/officeart/2005/8/layout/pyramid3"/>
    <dgm:cxn modelId="{8EFE06DA-49B8-45BC-BFC1-50AFC4E75C69}" type="presParOf" srcId="{273C6B3C-895D-F749-AFE7-B439743BCDB2}" destId="{E0F5BCD4-C10C-8242-90F1-BC34CEF59BC3}" srcOrd="1" destOrd="0" presId="urn:microsoft.com/office/officeart/2005/8/layout/pyramid3"/>
    <dgm:cxn modelId="{CB08AB71-F604-49C8-801A-EFB0E99EF27D}" type="presParOf" srcId="{620E9B86-97DE-6B4A-BCB2-053C7A2563CA}" destId="{C2253E61-CEF3-1F48-8010-BA18A7A65952}" srcOrd="3" destOrd="0" presId="urn:microsoft.com/office/officeart/2005/8/layout/pyramid3"/>
    <dgm:cxn modelId="{0BB1AFCD-0CF1-4115-B623-DFAA619B102F}" type="presParOf" srcId="{C2253E61-CEF3-1F48-8010-BA18A7A65952}" destId="{38BBFC0A-2143-9A48-BF85-0BDAE03750F3}" srcOrd="0" destOrd="0" presId="urn:microsoft.com/office/officeart/2005/8/layout/pyramid3"/>
    <dgm:cxn modelId="{D8B94371-3A70-4DFD-BCE4-BA2D5581D5AC}" type="presParOf" srcId="{C2253E61-CEF3-1F48-8010-BA18A7A65952}" destId="{F04C008E-7A44-FE46-9BCC-58EFE3430319}" srcOrd="1" destOrd="0" presId="urn:microsoft.com/office/officeart/2005/8/layout/pyramid3"/>
    <dgm:cxn modelId="{81F28969-970E-451B-A941-94C94B2035D7}" type="presParOf" srcId="{620E9B86-97DE-6B4A-BCB2-053C7A2563CA}" destId="{6680AC56-A958-9A42-A039-04974C72B7F7}" srcOrd="4" destOrd="0" presId="urn:microsoft.com/office/officeart/2005/8/layout/pyramid3"/>
    <dgm:cxn modelId="{E5D8E63C-CFA6-475F-9ACB-FB39EABCF840}" type="presParOf" srcId="{6680AC56-A958-9A42-A039-04974C72B7F7}" destId="{82170DC8-920F-4742-A9D5-9F73BA5604C1}" srcOrd="0" destOrd="0" presId="urn:microsoft.com/office/officeart/2005/8/layout/pyramid3"/>
    <dgm:cxn modelId="{1887E51D-2601-49D3-974D-556F0025BBBE}" type="presParOf" srcId="{6680AC56-A958-9A42-A039-04974C72B7F7}" destId="{9456C4D4-BBCC-AD4E-A43B-0EB9DF433754}" srcOrd="1" destOrd="0" presId="urn:microsoft.com/office/officeart/2005/8/layout/pyramid3"/>
    <dgm:cxn modelId="{BE85538C-91D6-4FEA-BE48-4901303F3350}" type="presParOf" srcId="{620E9B86-97DE-6B4A-BCB2-053C7A2563CA}" destId="{1C3A478E-C412-0B42-88BB-ACB54D0CEDBA}" srcOrd="5" destOrd="0" presId="urn:microsoft.com/office/officeart/2005/8/layout/pyramid3"/>
    <dgm:cxn modelId="{508A5159-261E-4DBB-B3DE-CD2737651F0A}" type="presParOf" srcId="{1C3A478E-C412-0B42-88BB-ACB54D0CEDBA}" destId="{213FEE5B-727E-324B-8F1E-EC80947ABEB0}" srcOrd="0" destOrd="0" presId="urn:microsoft.com/office/officeart/2005/8/layout/pyramid3"/>
    <dgm:cxn modelId="{0F10E778-C60A-4134-907D-AA02B65BECA3}" type="presParOf" srcId="{1C3A478E-C412-0B42-88BB-ACB54D0CEDBA}" destId="{05ED94FD-12D4-9E42-BF7A-CB9E67F1455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2556FF-1640-4825-99D2-A7395902298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EA43A5B0-1C7F-41DE-B3F4-94ADAAB35E4B}">
      <dgm:prSet phldrT="[Text]"/>
      <dgm:spPr/>
      <dgm:t>
        <a:bodyPr/>
        <a:lstStyle/>
        <a:p>
          <a:r>
            <a:rPr lang="en-US" dirty="0" smtClean="0"/>
            <a:t>Concept Development</a:t>
          </a:r>
          <a:endParaRPr lang="en-US" dirty="0"/>
        </a:p>
      </dgm:t>
    </dgm:pt>
    <dgm:pt modelId="{45022873-38CC-4D16-9A73-AC4294504499}" type="parTrans" cxnId="{292EFFF5-BE7B-423B-B1C4-9486C523CC2E}">
      <dgm:prSet/>
      <dgm:spPr/>
      <dgm:t>
        <a:bodyPr/>
        <a:lstStyle/>
        <a:p>
          <a:endParaRPr lang="en-US"/>
        </a:p>
      </dgm:t>
    </dgm:pt>
    <dgm:pt modelId="{FF5230B6-3050-40FF-891C-784277B087BD}" type="sibTrans" cxnId="{292EFFF5-BE7B-423B-B1C4-9486C523CC2E}">
      <dgm:prSet/>
      <dgm:spPr/>
      <dgm:t>
        <a:bodyPr/>
        <a:lstStyle/>
        <a:p>
          <a:endParaRPr lang="en-US"/>
        </a:p>
      </dgm:t>
    </dgm:pt>
    <dgm:pt modelId="{364A8470-41A1-40D3-A5C6-F32146DD3A52}">
      <dgm:prSet phldrT="[Text]"/>
      <dgm:spPr/>
      <dgm:t>
        <a:bodyPr/>
        <a:lstStyle/>
        <a:p>
          <a:r>
            <a:rPr lang="en-US" dirty="0" smtClean="0"/>
            <a:t>Problem Set</a:t>
          </a:r>
          <a:endParaRPr lang="en-US" dirty="0"/>
        </a:p>
      </dgm:t>
    </dgm:pt>
    <dgm:pt modelId="{ED86A636-6BD3-4CD9-9015-FD8FE640A44D}" type="parTrans" cxnId="{2838356B-995C-4832-AF70-ADA7D9474010}">
      <dgm:prSet/>
      <dgm:spPr/>
      <dgm:t>
        <a:bodyPr/>
        <a:lstStyle/>
        <a:p>
          <a:endParaRPr lang="en-US"/>
        </a:p>
      </dgm:t>
    </dgm:pt>
    <dgm:pt modelId="{04150DDF-D86C-4038-A505-5D0D74537E27}" type="sibTrans" cxnId="{2838356B-995C-4832-AF70-ADA7D9474010}">
      <dgm:prSet/>
      <dgm:spPr/>
      <dgm:t>
        <a:bodyPr/>
        <a:lstStyle/>
        <a:p>
          <a:endParaRPr lang="en-US"/>
        </a:p>
      </dgm:t>
    </dgm:pt>
    <dgm:pt modelId="{BE795161-5279-42B3-A6FA-DE8417C23C2C}">
      <dgm:prSet phldrT="[Text]"/>
      <dgm:spPr/>
      <dgm:t>
        <a:bodyPr/>
        <a:lstStyle/>
        <a:p>
          <a:r>
            <a:rPr lang="en-US" dirty="0" smtClean="0"/>
            <a:t>Debrief</a:t>
          </a:r>
          <a:endParaRPr lang="en-US" dirty="0"/>
        </a:p>
      </dgm:t>
    </dgm:pt>
    <dgm:pt modelId="{E1DF375E-8404-467F-85AA-43CCB178DC62}" type="parTrans" cxnId="{5E5A4B56-3A0D-4F93-A71C-74E771DBA304}">
      <dgm:prSet/>
      <dgm:spPr/>
      <dgm:t>
        <a:bodyPr/>
        <a:lstStyle/>
        <a:p>
          <a:endParaRPr lang="en-US"/>
        </a:p>
      </dgm:t>
    </dgm:pt>
    <dgm:pt modelId="{5C3A781E-A54B-4A5B-AE6A-89EAFD69C769}" type="sibTrans" cxnId="{5E5A4B56-3A0D-4F93-A71C-74E771DBA304}">
      <dgm:prSet/>
      <dgm:spPr/>
      <dgm:t>
        <a:bodyPr/>
        <a:lstStyle/>
        <a:p>
          <a:endParaRPr lang="en-US"/>
        </a:p>
      </dgm:t>
    </dgm:pt>
    <dgm:pt modelId="{630B2CC7-E7F5-4091-B6B2-0D19B922F30A}" type="pres">
      <dgm:prSet presAssocID="{E02556FF-1640-4825-99D2-A73959022981}" presName="Name0" presStyleCnt="0">
        <dgm:presLayoutVars>
          <dgm:chMax val="7"/>
          <dgm:chPref val="7"/>
          <dgm:dir/>
        </dgm:presLayoutVars>
      </dgm:prSet>
      <dgm:spPr/>
      <dgm:t>
        <a:bodyPr/>
        <a:lstStyle/>
        <a:p>
          <a:endParaRPr lang="en-US"/>
        </a:p>
      </dgm:t>
    </dgm:pt>
    <dgm:pt modelId="{0E7FBB0A-223F-496B-8222-73DB5EAF80E5}" type="pres">
      <dgm:prSet presAssocID="{E02556FF-1640-4825-99D2-A73959022981}" presName="Name1" presStyleCnt="0"/>
      <dgm:spPr/>
    </dgm:pt>
    <dgm:pt modelId="{F4A79C50-01DF-467E-9063-12F82278DF36}" type="pres">
      <dgm:prSet presAssocID="{E02556FF-1640-4825-99D2-A73959022981}" presName="cycle" presStyleCnt="0"/>
      <dgm:spPr/>
    </dgm:pt>
    <dgm:pt modelId="{312315B3-DAD3-4C1E-BF46-BB0F57045B44}" type="pres">
      <dgm:prSet presAssocID="{E02556FF-1640-4825-99D2-A73959022981}" presName="srcNode" presStyleLbl="node1" presStyleIdx="0" presStyleCnt="3"/>
      <dgm:spPr/>
    </dgm:pt>
    <dgm:pt modelId="{BCAD5B16-7D68-4EFA-97E5-ED6CE4B7E0EB}" type="pres">
      <dgm:prSet presAssocID="{E02556FF-1640-4825-99D2-A73959022981}" presName="conn" presStyleLbl="parChTrans1D2" presStyleIdx="0" presStyleCnt="1"/>
      <dgm:spPr/>
      <dgm:t>
        <a:bodyPr/>
        <a:lstStyle/>
        <a:p>
          <a:endParaRPr lang="en-US"/>
        </a:p>
      </dgm:t>
    </dgm:pt>
    <dgm:pt modelId="{BD11CCC2-537D-4855-A276-7F86B5F7736B}" type="pres">
      <dgm:prSet presAssocID="{E02556FF-1640-4825-99D2-A73959022981}" presName="extraNode" presStyleLbl="node1" presStyleIdx="0" presStyleCnt="3"/>
      <dgm:spPr/>
    </dgm:pt>
    <dgm:pt modelId="{400D61DA-31FD-4DBA-9E5E-63C057078582}" type="pres">
      <dgm:prSet presAssocID="{E02556FF-1640-4825-99D2-A73959022981}" presName="dstNode" presStyleLbl="node1" presStyleIdx="0" presStyleCnt="3"/>
      <dgm:spPr/>
    </dgm:pt>
    <dgm:pt modelId="{8729A9FE-1DC4-4CB4-BFB6-C6B6551FF2DE}" type="pres">
      <dgm:prSet presAssocID="{EA43A5B0-1C7F-41DE-B3F4-94ADAAB35E4B}" presName="text_1" presStyleLbl="node1" presStyleIdx="0" presStyleCnt="3">
        <dgm:presLayoutVars>
          <dgm:bulletEnabled val="1"/>
        </dgm:presLayoutVars>
      </dgm:prSet>
      <dgm:spPr/>
      <dgm:t>
        <a:bodyPr/>
        <a:lstStyle/>
        <a:p>
          <a:endParaRPr lang="en-US"/>
        </a:p>
      </dgm:t>
    </dgm:pt>
    <dgm:pt modelId="{02AC69E2-3F7E-40F1-8B70-1E35EE0D5DBD}" type="pres">
      <dgm:prSet presAssocID="{EA43A5B0-1C7F-41DE-B3F4-94ADAAB35E4B}" presName="accent_1" presStyleCnt="0"/>
      <dgm:spPr/>
    </dgm:pt>
    <dgm:pt modelId="{9247E219-CF9E-4094-8FF0-F7D2AD3B537B}" type="pres">
      <dgm:prSet presAssocID="{EA43A5B0-1C7F-41DE-B3F4-94ADAAB35E4B}" presName="accentRepeatNode" presStyleLbl="solidFgAcc1" presStyleIdx="0" presStyleCnt="3"/>
      <dgm:spPr/>
    </dgm:pt>
    <dgm:pt modelId="{655151EB-71CA-4230-AA86-104A3906C877}" type="pres">
      <dgm:prSet presAssocID="{364A8470-41A1-40D3-A5C6-F32146DD3A52}" presName="text_2" presStyleLbl="node1" presStyleIdx="1" presStyleCnt="3">
        <dgm:presLayoutVars>
          <dgm:bulletEnabled val="1"/>
        </dgm:presLayoutVars>
      </dgm:prSet>
      <dgm:spPr/>
      <dgm:t>
        <a:bodyPr/>
        <a:lstStyle/>
        <a:p>
          <a:endParaRPr lang="en-US"/>
        </a:p>
      </dgm:t>
    </dgm:pt>
    <dgm:pt modelId="{2495363F-2A0A-4A4A-91F6-9CC33B008E62}" type="pres">
      <dgm:prSet presAssocID="{364A8470-41A1-40D3-A5C6-F32146DD3A52}" presName="accent_2" presStyleCnt="0"/>
      <dgm:spPr/>
    </dgm:pt>
    <dgm:pt modelId="{600E4391-9829-4A50-8454-5E433010F6EA}" type="pres">
      <dgm:prSet presAssocID="{364A8470-41A1-40D3-A5C6-F32146DD3A52}" presName="accentRepeatNode" presStyleLbl="solidFgAcc1" presStyleIdx="1" presStyleCnt="3"/>
      <dgm:spPr/>
    </dgm:pt>
    <dgm:pt modelId="{EB50A361-F104-4EC1-AB5B-21BC80AE585D}" type="pres">
      <dgm:prSet presAssocID="{BE795161-5279-42B3-A6FA-DE8417C23C2C}" presName="text_3" presStyleLbl="node1" presStyleIdx="2" presStyleCnt="3">
        <dgm:presLayoutVars>
          <dgm:bulletEnabled val="1"/>
        </dgm:presLayoutVars>
      </dgm:prSet>
      <dgm:spPr/>
      <dgm:t>
        <a:bodyPr/>
        <a:lstStyle/>
        <a:p>
          <a:endParaRPr lang="en-US"/>
        </a:p>
      </dgm:t>
    </dgm:pt>
    <dgm:pt modelId="{F223B267-1017-4EC7-9490-0D781F33F61A}" type="pres">
      <dgm:prSet presAssocID="{BE795161-5279-42B3-A6FA-DE8417C23C2C}" presName="accent_3" presStyleCnt="0"/>
      <dgm:spPr/>
    </dgm:pt>
    <dgm:pt modelId="{031E467B-6B49-4A7E-97E5-1FE5EA4C4353}" type="pres">
      <dgm:prSet presAssocID="{BE795161-5279-42B3-A6FA-DE8417C23C2C}" presName="accentRepeatNode" presStyleLbl="solidFgAcc1" presStyleIdx="2" presStyleCnt="3"/>
      <dgm:spPr/>
    </dgm:pt>
  </dgm:ptLst>
  <dgm:cxnLst>
    <dgm:cxn modelId="{DA117B4C-0FAF-441A-BBC0-0B1CEDA2B8FF}" type="presOf" srcId="{E02556FF-1640-4825-99D2-A73959022981}" destId="{630B2CC7-E7F5-4091-B6B2-0D19B922F30A}" srcOrd="0" destOrd="0" presId="urn:microsoft.com/office/officeart/2008/layout/VerticalCurvedList"/>
    <dgm:cxn modelId="{2838356B-995C-4832-AF70-ADA7D9474010}" srcId="{E02556FF-1640-4825-99D2-A73959022981}" destId="{364A8470-41A1-40D3-A5C6-F32146DD3A52}" srcOrd="1" destOrd="0" parTransId="{ED86A636-6BD3-4CD9-9015-FD8FE640A44D}" sibTransId="{04150DDF-D86C-4038-A505-5D0D74537E27}"/>
    <dgm:cxn modelId="{5E5A4B56-3A0D-4F93-A71C-74E771DBA304}" srcId="{E02556FF-1640-4825-99D2-A73959022981}" destId="{BE795161-5279-42B3-A6FA-DE8417C23C2C}" srcOrd="2" destOrd="0" parTransId="{E1DF375E-8404-467F-85AA-43CCB178DC62}" sibTransId="{5C3A781E-A54B-4A5B-AE6A-89EAFD69C769}"/>
    <dgm:cxn modelId="{48B2EB5B-9EB3-45AF-9AE1-DA33E13CCBAD}" type="presOf" srcId="{FF5230B6-3050-40FF-891C-784277B087BD}" destId="{BCAD5B16-7D68-4EFA-97E5-ED6CE4B7E0EB}" srcOrd="0" destOrd="0" presId="urn:microsoft.com/office/officeart/2008/layout/VerticalCurvedList"/>
    <dgm:cxn modelId="{8779001E-A599-4127-A1C4-96B81DDDE50A}" type="presOf" srcId="{EA43A5B0-1C7F-41DE-B3F4-94ADAAB35E4B}" destId="{8729A9FE-1DC4-4CB4-BFB6-C6B6551FF2DE}" srcOrd="0" destOrd="0" presId="urn:microsoft.com/office/officeart/2008/layout/VerticalCurvedList"/>
    <dgm:cxn modelId="{292EFFF5-BE7B-423B-B1C4-9486C523CC2E}" srcId="{E02556FF-1640-4825-99D2-A73959022981}" destId="{EA43A5B0-1C7F-41DE-B3F4-94ADAAB35E4B}" srcOrd="0" destOrd="0" parTransId="{45022873-38CC-4D16-9A73-AC4294504499}" sibTransId="{FF5230B6-3050-40FF-891C-784277B087BD}"/>
    <dgm:cxn modelId="{04E2B992-3BFB-4E2B-AECF-DE0F5F3EB67A}" type="presOf" srcId="{BE795161-5279-42B3-A6FA-DE8417C23C2C}" destId="{EB50A361-F104-4EC1-AB5B-21BC80AE585D}" srcOrd="0" destOrd="0" presId="urn:microsoft.com/office/officeart/2008/layout/VerticalCurvedList"/>
    <dgm:cxn modelId="{17C9E60B-AAE6-42DE-BD86-81D6D4F97C06}" type="presOf" srcId="{364A8470-41A1-40D3-A5C6-F32146DD3A52}" destId="{655151EB-71CA-4230-AA86-104A3906C877}" srcOrd="0" destOrd="0" presId="urn:microsoft.com/office/officeart/2008/layout/VerticalCurvedList"/>
    <dgm:cxn modelId="{AD7A16C5-A7F5-43BE-A727-F06D62DDA84A}" type="presParOf" srcId="{630B2CC7-E7F5-4091-B6B2-0D19B922F30A}" destId="{0E7FBB0A-223F-496B-8222-73DB5EAF80E5}" srcOrd="0" destOrd="0" presId="urn:microsoft.com/office/officeart/2008/layout/VerticalCurvedList"/>
    <dgm:cxn modelId="{137A08E4-FCC4-4929-852E-A61ED7F12802}" type="presParOf" srcId="{0E7FBB0A-223F-496B-8222-73DB5EAF80E5}" destId="{F4A79C50-01DF-467E-9063-12F82278DF36}" srcOrd="0" destOrd="0" presId="urn:microsoft.com/office/officeart/2008/layout/VerticalCurvedList"/>
    <dgm:cxn modelId="{24DD9ADD-CC84-4FF1-9515-2138B938DA04}" type="presParOf" srcId="{F4A79C50-01DF-467E-9063-12F82278DF36}" destId="{312315B3-DAD3-4C1E-BF46-BB0F57045B44}" srcOrd="0" destOrd="0" presId="urn:microsoft.com/office/officeart/2008/layout/VerticalCurvedList"/>
    <dgm:cxn modelId="{B4CE8E71-D3F0-49D0-AC0B-222AB665CCA1}" type="presParOf" srcId="{F4A79C50-01DF-467E-9063-12F82278DF36}" destId="{BCAD5B16-7D68-4EFA-97E5-ED6CE4B7E0EB}" srcOrd="1" destOrd="0" presId="urn:microsoft.com/office/officeart/2008/layout/VerticalCurvedList"/>
    <dgm:cxn modelId="{2B39FE77-0E1F-4B83-9984-F3C4DD96AE51}" type="presParOf" srcId="{F4A79C50-01DF-467E-9063-12F82278DF36}" destId="{BD11CCC2-537D-4855-A276-7F86B5F7736B}" srcOrd="2" destOrd="0" presId="urn:microsoft.com/office/officeart/2008/layout/VerticalCurvedList"/>
    <dgm:cxn modelId="{BA53D617-35EC-4AB1-A247-7B57F50E85EE}" type="presParOf" srcId="{F4A79C50-01DF-467E-9063-12F82278DF36}" destId="{400D61DA-31FD-4DBA-9E5E-63C057078582}" srcOrd="3" destOrd="0" presId="urn:microsoft.com/office/officeart/2008/layout/VerticalCurvedList"/>
    <dgm:cxn modelId="{95F9BF12-35BA-4B62-969D-DD32D77A9E4B}" type="presParOf" srcId="{0E7FBB0A-223F-496B-8222-73DB5EAF80E5}" destId="{8729A9FE-1DC4-4CB4-BFB6-C6B6551FF2DE}" srcOrd="1" destOrd="0" presId="urn:microsoft.com/office/officeart/2008/layout/VerticalCurvedList"/>
    <dgm:cxn modelId="{3C6C8107-1480-46F5-95D5-ECA57F18E88C}" type="presParOf" srcId="{0E7FBB0A-223F-496B-8222-73DB5EAF80E5}" destId="{02AC69E2-3F7E-40F1-8B70-1E35EE0D5DBD}" srcOrd="2" destOrd="0" presId="urn:microsoft.com/office/officeart/2008/layout/VerticalCurvedList"/>
    <dgm:cxn modelId="{6A709D5B-4F33-4E49-9CF7-4CCADBBCC716}" type="presParOf" srcId="{02AC69E2-3F7E-40F1-8B70-1E35EE0D5DBD}" destId="{9247E219-CF9E-4094-8FF0-F7D2AD3B537B}" srcOrd="0" destOrd="0" presId="urn:microsoft.com/office/officeart/2008/layout/VerticalCurvedList"/>
    <dgm:cxn modelId="{5DF4827B-A4F9-4A4C-B62A-AF7EF4CD487E}" type="presParOf" srcId="{0E7FBB0A-223F-496B-8222-73DB5EAF80E5}" destId="{655151EB-71CA-4230-AA86-104A3906C877}" srcOrd="3" destOrd="0" presId="urn:microsoft.com/office/officeart/2008/layout/VerticalCurvedList"/>
    <dgm:cxn modelId="{6FEA3CB7-4DEB-4F65-B2F3-D46232C83A7B}" type="presParOf" srcId="{0E7FBB0A-223F-496B-8222-73DB5EAF80E5}" destId="{2495363F-2A0A-4A4A-91F6-9CC33B008E62}" srcOrd="4" destOrd="0" presId="urn:microsoft.com/office/officeart/2008/layout/VerticalCurvedList"/>
    <dgm:cxn modelId="{398DB9D4-A854-471B-AD8E-5D47582762C1}" type="presParOf" srcId="{2495363F-2A0A-4A4A-91F6-9CC33B008E62}" destId="{600E4391-9829-4A50-8454-5E433010F6EA}" srcOrd="0" destOrd="0" presId="urn:microsoft.com/office/officeart/2008/layout/VerticalCurvedList"/>
    <dgm:cxn modelId="{66811E01-B277-4C63-AA27-D4054D0FAD64}" type="presParOf" srcId="{0E7FBB0A-223F-496B-8222-73DB5EAF80E5}" destId="{EB50A361-F104-4EC1-AB5B-21BC80AE585D}" srcOrd="5" destOrd="0" presId="urn:microsoft.com/office/officeart/2008/layout/VerticalCurvedList"/>
    <dgm:cxn modelId="{CD733860-FE66-4499-BBC3-3D0304F9D39A}" type="presParOf" srcId="{0E7FBB0A-223F-496B-8222-73DB5EAF80E5}" destId="{F223B267-1017-4EC7-9490-0D781F33F61A}" srcOrd="6" destOrd="0" presId="urn:microsoft.com/office/officeart/2008/layout/VerticalCurvedList"/>
    <dgm:cxn modelId="{200E1A9D-1042-4B52-B7F9-DD63E92E2408}" type="presParOf" srcId="{F223B267-1017-4EC7-9490-0D781F33F61A}" destId="{031E467B-6B49-4A7E-97E5-1FE5EA4C43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751584-9791-AF4F-8400-1ED12DB5B2A7}" type="doc">
      <dgm:prSet loTypeId="urn:microsoft.com/office/officeart/2005/8/layout/cycle3" loCatId="" qsTypeId="urn:microsoft.com/office/officeart/2005/8/quickstyle/simple1" qsCatId="simple" csTypeId="urn:microsoft.com/office/officeart/2005/8/colors/colorful5" csCatId="colorful" phldr="1"/>
      <dgm:spPr/>
      <dgm:t>
        <a:bodyPr/>
        <a:lstStyle/>
        <a:p>
          <a:endParaRPr lang="en-US"/>
        </a:p>
      </dgm:t>
    </dgm:pt>
    <dgm:pt modelId="{E4193C56-6732-D645-B503-9F98286A60CD}">
      <dgm:prSet/>
      <dgm:spPr/>
      <dgm:t>
        <a:bodyPr/>
        <a:lstStyle/>
        <a:p>
          <a:pPr rtl="0"/>
          <a:r>
            <a:rPr lang="en-US" dirty="0" smtClean="0"/>
            <a:t>Assess</a:t>
          </a:r>
          <a:endParaRPr lang="en-US" dirty="0"/>
        </a:p>
      </dgm:t>
    </dgm:pt>
    <dgm:pt modelId="{2D133D39-E3EA-5641-A9A0-612AABDAD062}" type="parTrans" cxnId="{033A124A-BF1E-D54A-9CB4-63198278F88B}">
      <dgm:prSet/>
      <dgm:spPr/>
      <dgm:t>
        <a:bodyPr/>
        <a:lstStyle/>
        <a:p>
          <a:endParaRPr lang="en-US"/>
        </a:p>
      </dgm:t>
    </dgm:pt>
    <dgm:pt modelId="{E0B14195-DB32-2E47-97FA-A3122A001A4D}" type="sibTrans" cxnId="{033A124A-BF1E-D54A-9CB4-63198278F88B}">
      <dgm:prSet/>
      <dgm:spPr/>
      <dgm:t>
        <a:bodyPr/>
        <a:lstStyle/>
        <a:p>
          <a:endParaRPr lang="en-US"/>
        </a:p>
      </dgm:t>
    </dgm:pt>
    <dgm:pt modelId="{9D047C40-55DF-B74F-B778-CDE5B64835B1}">
      <dgm:prSet/>
      <dgm:spPr/>
      <dgm:t>
        <a:bodyPr/>
        <a:lstStyle/>
        <a:p>
          <a:pPr rtl="0"/>
          <a:r>
            <a:rPr lang="en-US" dirty="0" smtClean="0"/>
            <a:t>Analyze</a:t>
          </a:r>
          <a:endParaRPr lang="en-US" dirty="0"/>
        </a:p>
      </dgm:t>
    </dgm:pt>
    <dgm:pt modelId="{FC5DBE07-060A-1F49-BE7A-D79ED7F38323}" type="parTrans" cxnId="{7412B140-AAE8-C84A-8BE0-4D5A41C8029B}">
      <dgm:prSet/>
      <dgm:spPr/>
      <dgm:t>
        <a:bodyPr/>
        <a:lstStyle/>
        <a:p>
          <a:endParaRPr lang="en-US"/>
        </a:p>
      </dgm:t>
    </dgm:pt>
    <dgm:pt modelId="{8C59B37F-358B-D540-8DEB-CAB59ACE513C}" type="sibTrans" cxnId="{7412B140-AAE8-C84A-8BE0-4D5A41C8029B}">
      <dgm:prSet/>
      <dgm:spPr/>
      <dgm:t>
        <a:bodyPr/>
        <a:lstStyle/>
        <a:p>
          <a:endParaRPr lang="en-US"/>
        </a:p>
      </dgm:t>
    </dgm:pt>
    <dgm:pt modelId="{F569EEF7-AFA9-9744-803A-ED507E839971}">
      <dgm:prSet/>
      <dgm:spPr/>
      <dgm:t>
        <a:bodyPr/>
        <a:lstStyle/>
        <a:p>
          <a:pPr rtl="0"/>
          <a:r>
            <a:rPr lang="en-US" dirty="0" smtClean="0"/>
            <a:t>Plan</a:t>
          </a:r>
          <a:endParaRPr lang="en-US" dirty="0"/>
        </a:p>
      </dgm:t>
    </dgm:pt>
    <dgm:pt modelId="{926008D2-6467-3C4F-82D4-149C497DF36E}" type="parTrans" cxnId="{F4FE67B2-717C-E646-B703-49E8EB1175B9}">
      <dgm:prSet/>
      <dgm:spPr/>
      <dgm:t>
        <a:bodyPr/>
        <a:lstStyle/>
        <a:p>
          <a:endParaRPr lang="en-US"/>
        </a:p>
      </dgm:t>
    </dgm:pt>
    <dgm:pt modelId="{13567E5C-3D86-2D46-82AC-55867E028955}" type="sibTrans" cxnId="{F4FE67B2-717C-E646-B703-49E8EB1175B9}">
      <dgm:prSet/>
      <dgm:spPr/>
      <dgm:t>
        <a:bodyPr/>
        <a:lstStyle/>
        <a:p>
          <a:endParaRPr lang="en-US"/>
        </a:p>
      </dgm:t>
    </dgm:pt>
    <dgm:pt modelId="{0C57D0A1-DCA7-094B-94D4-75DF546DAFC8}">
      <dgm:prSet/>
      <dgm:spPr/>
      <dgm:t>
        <a:bodyPr/>
        <a:lstStyle/>
        <a:p>
          <a:pPr rtl="0"/>
          <a:r>
            <a:rPr lang="en-US" dirty="0" smtClean="0"/>
            <a:t>Teach</a:t>
          </a:r>
          <a:endParaRPr lang="en-US" dirty="0"/>
        </a:p>
      </dgm:t>
    </dgm:pt>
    <dgm:pt modelId="{E4E572D2-2854-F645-9EDA-EDF5306658C5}" type="parTrans" cxnId="{A82699D3-2B9A-CB41-AA37-13826AAA5950}">
      <dgm:prSet/>
      <dgm:spPr/>
      <dgm:t>
        <a:bodyPr/>
        <a:lstStyle/>
        <a:p>
          <a:endParaRPr lang="en-US"/>
        </a:p>
      </dgm:t>
    </dgm:pt>
    <dgm:pt modelId="{A4B8F884-FC97-2243-83C3-8397B301F224}" type="sibTrans" cxnId="{A82699D3-2B9A-CB41-AA37-13826AAA5950}">
      <dgm:prSet/>
      <dgm:spPr/>
      <dgm:t>
        <a:bodyPr/>
        <a:lstStyle/>
        <a:p>
          <a:endParaRPr lang="en-US"/>
        </a:p>
      </dgm:t>
    </dgm:pt>
    <dgm:pt modelId="{7FA87109-E223-FF4B-B294-8985858474F7}" type="pres">
      <dgm:prSet presAssocID="{E2751584-9791-AF4F-8400-1ED12DB5B2A7}" presName="Name0" presStyleCnt="0">
        <dgm:presLayoutVars>
          <dgm:dir/>
          <dgm:resizeHandles val="exact"/>
        </dgm:presLayoutVars>
      </dgm:prSet>
      <dgm:spPr/>
      <dgm:t>
        <a:bodyPr/>
        <a:lstStyle/>
        <a:p>
          <a:endParaRPr lang="en-US"/>
        </a:p>
      </dgm:t>
    </dgm:pt>
    <dgm:pt modelId="{4C9A2C9D-1294-7741-8425-6D9DE032654E}" type="pres">
      <dgm:prSet presAssocID="{E2751584-9791-AF4F-8400-1ED12DB5B2A7}" presName="cycle" presStyleCnt="0"/>
      <dgm:spPr/>
      <dgm:t>
        <a:bodyPr/>
        <a:lstStyle/>
        <a:p>
          <a:endParaRPr lang="en-US"/>
        </a:p>
      </dgm:t>
    </dgm:pt>
    <dgm:pt modelId="{3890AA3A-9272-3846-BDEA-F9F2E8A045AA}" type="pres">
      <dgm:prSet presAssocID="{E4193C56-6732-D645-B503-9F98286A60CD}" presName="nodeFirstNode" presStyleLbl="node1" presStyleIdx="0" presStyleCnt="4" custScaleX="58068" custScaleY="54915">
        <dgm:presLayoutVars>
          <dgm:bulletEnabled val="1"/>
        </dgm:presLayoutVars>
      </dgm:prSet>
      <dgm:spPr/>
      <dgm:t>
        <a:bodyPr/>
        <a:lstStyle/>
        <a:p>
          <a:endParaRPr lang="en-US"/>
        </a:p>
      </dgm:t>
    </dgm:pt>
    <dgm:pt modelId="{D245FBB1-0849-7A45-9BC6-67E5549F5DD9}" type="pres">
      <dgm:prSet presAssocID="{E0B14195-DB32-2E47-97FA-A3122A001A4D}" presName="sibTransFirstNode" presStyleLbl="bgShp" presStyleIdx="0" presStyleCnt="1" custLinFactNeighborX="-953" custLinFactNeighborY="2558"/>
      <dgm:spPr/>
      <dgm:t>
        <a:bodyPr/>
        <a:lstStyle/>
        <a:p>
          <a:endParaRPr lang="en-US"/>
        </a:p>
      </dgm:t>
    </dgm:pt>
    <dgm:pt modelId="{CCC200CD-D291-6A48-BDEE-D3F6C8672AA1}" type="pres">
      <dgm:prSet presAssocID="{9D047C40-55DF-B74F-B778-CDE5B64835B1}" presName="nodeFollowingNodes" presStyleLbl="node1" presStyleIdx="1" presStyleCnt="4" custScaleX="58175" custScaleY="54484" custRadScaleRad="124692" custRadScaleInc="9052">
        <dgm:presLayoutVars>
          <dgm:bulletEnabled val="1"/>
        </dgm:presLayoutVars>
      </dgm:prSet>
      <dgm:spPr/>
      <dgm:t>
        <a:bodyPr/>
        <a:lstStyle/>
        <a:p>
          <a:endParaRPr lang="en-US"/>
        </a:p>
      </dgm:t>
    </dgm:pt>
    <dgm:pt modelId="{34516BF4-144D-5F4F-9C8E-7CD88DBBE900}" type="pres">
      <dgm:prSet presAssocID="{F569EEF7-AFA9-9744-803A-ED507E839971}" presName="nodeFollowingNodes" presStyleLbl="node1" presStyleIdx="2" presStyleCnt="4" custScaleX="58068" custScaleY="54388" custRadScaleRad="122313" custRadScaleInc="62">
        <dgm:presLayoutVars>
          <dgm:bulletEnabled val="1"/>
        </dgm:presLayoutVars>
      </dgm:prSet>
      <dgm:spPr/>
      <dgm:t>
        <a:bodyPr/>
        <a:lstStyle/>
        <a:p>
          <a:endParaRPr lang="en-US"/>
        </a:p>
      </dgm:t>
    </dgm:pt>
    <dgm:pt modelId="{4217C6A5-CB5C-904B-BDF3-B35D4CB2AD90}" type="pres">
      <dgm:prSet presAssocID="{0C57D0A1-DCA7-094B-94D4-75DF546DAFC8}" presName="nodeFollowingNodes" presStyleLbl="node1" presStyleIdx="3" presStyleCnt="4" custScaleX="58068" custScaleY="54484" custRadScaleRad="123813" custRadScaleInc="-9116">
        <dgm:presLayoutVars>
          <dgm:bulletEnabled val="1"/>
        </dgm:presLayoutVars>
      </dgm:prSet>
      <dgm:spPr/>
      <dgm:t>
        <a:bodyPr/>
        <a:lstStyle/>
        <a:p>
          <a:endParaRPr lang="en-US"/>
        </a:p>
      </dgm:t>
    </dgm:pt>
  </dgm:ptLst>
  <dgm:cxnLst>
    <dgm:cxn modelId="{B85D940D-8513-43D5-B4FA-4678C6A0DD47}" type="presOf" srcId="{0C57D0A1-DCA7-094B-94D4-75DF546DAFC8}" destId="{4217C6A5-CB5C-904B-BDF3-B35D4CB2AD90}" srcOrd="0" destOrd="0" presId="urn:microsoft.com/office/officeart/2005/8/layout/cycle3"/>
    <dgm:cxn modelId="{7412B140-AAE8-C84A-8BE0-4D5A41C8029B}" srcId="{E2751584-9791-AF4F-8400-1ED12DB5B2A7}" destId="{9D047C40-55DF-B74F-B778-CDE5B64835B1}" srcOrd="1" destOrd="0" parTransId="{FC5DBE07-060A-1F49-BE7A-D79ED7F38323}" sibTransId="{8C59B37F-358B-D540-8DEB-CAB59ACE513C}"/>
    <dgm:cxn modelId="{A3D9A4CB-B751-4ACB-8496-C1672CB9C44E}" type="presOf" srcId="{E4193C56-6732-D645-B503-9F98286A60CD}" destId="{3890AA3A-9272-3846-BDEA-F9F2E8A045AA}" srcOrd="0" destOrd="0" presId="urn:microsoft.com/office/officeart/2005/8/layout/cycle3"/>
    <dgm:cxn modelId="{1CB75AC9-11C2-48DB-9F78-4120845192CF}" type="presOf" srcId="{E0B14195-DB32-2E47-97FA-A3122A001A4D}" destId="{D245FBB1-0849-7A45-9BC6-67E5549F5DD9}" srcOrd="0" destOrd="0" presId="urn:microsoft.com/office/officeart/2005/8/layout/cycle3"/>
    <dgm:cxn modelId="{24F6E8A3-E147-40BA-9EC3-D6DE2CF5D2CE}" type="presOf" srcId="{F569EEF7-AFA9-9744-803A-ED507E839971}" destId="{34516BF4-144D-5F4F-9C8E-7CD88DBBE900}" srcOrd="0" destOrd="0" presId="urn:microsoft.com/office/officeart/2005/8/layout/cycle3"/>
    <dgm:cxn modelId="{033A124A-BF1E-D54A-9CB4-63198278F88B}" srcId="{E2751584-9791-AF4F-8400-1ED12DB5B2A7}" destId="{E4193C56-6732-D645-B503-9F98286A60CD}" srcOrd="0" destOrd="0" parTransId="{2D133D39-E3EA-5641-A9A0-612AABDAD062}" sibTransId="{E0B14195-DB32-2E47-97FA-A3122A001A4D}"/>
    <dgm:cxn modelId="{A82699D3-2B9A-CB41-AA37-13826AAA5950}" srcId="{E2751584-9791-AF4F-8400-1ED12DB5B2A7}" destId="{0C57D0A1-DCA7-094B-94D4-75DF546DAFC8}" srcOrd="3" destOrd="0" parTransId="{E4E572D2-2854-F645-9EDA-EDF5306658C5}" sibTransId="{A4B8F884-FC97-2243-83C3-8397B301F224}"/>
    <dgm:cxn modelId="{F4FE67B2-717C-E646-B703-49E8EB1175B9}" srcId="{E2751584-9791-AF4F-8400-1ED12DB5B2A7}" destId="{F569EEF7-AFA9-9744-803A-ED507E839971}" srcOrd="2" destOrd="0" parTransId="{926008D2-6467-3C4F-82D4-149C497DF36E}" sibTransId="{13567E5C-3D86-2D46-82AC-55867E028955}"/>
    <dgm:cxn modelId="{DD4A1F35-CDF0-4A73-B15F-2EB53BFDE14A}" type="presOf" srcId="{E2751584-9791-AF4F-8400-1ED12DB5B2A7}" destId="{7FA87109-E223-FF4B-B294-8985858474F7}" srcOrd="0" destOrd="0" presId="urn:microsoft.com/office/officeart/2005/8/layout/cycle3"/>
    <dgm:cxn modelId="{57CFE364-0B20-4211-BB89-FDF5FD52472D}" type="presOf" srcId="{9D047C40-55DF-B74F-B778-CDE5B64835B1}" destId="{CCC200CD-D291-6A48-BDEE-D3F6C8672AA1}" srcOrd="0" destOrd="0" presId="urn:microsoft.com/office/officeart/2005/8/layout/cycle3"/>
    <dgm:cxn modelId="{25C057EE-9AF9-4B0B-AD52-7AA57DFC9A29}" type="presParOf" srcId="{7FA87109-E223-FF4B-B294-8985858474F7}" destId="{4C9A2C9D-1294-7741-8425-6D9DE032654E}" srcOrd="0" destOrd="0" presId="urn:microsoft.com/office/officeart/2005/8/layout/cycle3"/>
    <dgm:cxn modelId="{557E9201-3481-40E3-A6BE-87E6461A2CB2}" type="presParOf" srcId="{4C9A2C9D-1294-7741-8425-6D9DE032654E}" destId="{3890AA3A-9272-3846-BDEA-F9F2E8A045AA}" srcOrd="0" destOrd="0" presId="urn:microsoft.com/office/officeart/2005/8/layout/cycle3"/>
    <dgm:cxn modelId="{4B3D1852-B90A-489E-A6FF-68BC74A00C34}" type="presParOf" srcId="{4C9A2C9D-1294-7741-8425-6D9DE032654E}" destId="{D245FBB1-0849-7A45-9BC6-67E5549F5DD9}" srcOrd="1" destOrd="0" presId="urn:microsoft.com/office/officeart/2005/8/layout/cycle3"/>
    <dgm:cxn modelId="{8CDC8A85-7145-490D-A126-06AC7C99A2AD}" type="presParOf" srcId="{4C9A2C9D-1294-7741-8425-6D9DE032654E}" destId="{CCC200CD-D291-6A48-BDEE-D3F6C8672AA1}" srcOrd="2" destOrd="0" presId="urn:microsoft.com/office/officeart/2005/8/layout/cycle3"/>
    <dgm:cxn modelId="{379BD0B9-C59C-4D68-8B0B-9472E5BAA619}" type="presParOf" srcId="{4C9A2C9D-1294-7741-8425-6D9DE032654E}" destId="{34516BF4-144D-5F4F-9C8E-7CD88DBBE900}" srcOrd="3" destOrd="0" presId="urn:microsoft.com/office/officeart/2005/8/layout/cycle3"/>
    <dgm:cxn modelId="{603B069A-C7E2-461E-9483-213F30DD8CA3}" type="presParOf" srcId="{4C9A2C9D-1294-7741-8425-6D9DE032654E}" destId="{4217C6A5-CB5C-904B-BDF3-B35D4CB2AD9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7873ED-AC05-4794-B54E-0C96735C8770}" type="doc">
      <dgm:prSet loTypeId="urn:microsoft.com/office/officeart/2005/8/layout/hProcess9" loCatId="process" qsTypeId="urn:microsoft.com/office/officeart/2005/8/quickstyle/simple1" qsCatId="simple" csTypeId="urn:microsoft.com/office/officeart/2005/8/colors/colorful1" csCatId="colorful" phldr="1"/>
      <dgm:spPr/>
    </dgm:pt>
    <dgm:pt modelId="{FA1E8E36-3417-4692-82A4-838887BD2791}">
      <dgm:prSet phldrT="[Text]"/>
      <dgm:spPr/>
      <dgm:t>
        <a:bodyPr/>
        <a:lstStyle/>
        <a:p>
          <a:r>
            <a:rPr lang="en-US" dirty="0" smtClean="0"/>
            <a:t>Modeling with Interactive Questions</a:t>
          </a:r>
          <a:endParaRPr lang="en-US" dirty="0"/>
        </a:p>
      </dgm:t>
    </dgm:pt>
    <dgm:pt modelId="{2D7CC46A-6289-4076-A656-4E482599124B}" type="parTrans" cxnId="{6E4AFBFC-D082-4C37-8CCD-3E7B3B5B2038}">
      <dgm:prSet/>
      <dgm:spPr/>
      <dgm:t>
        <a:bodyPr/>
        <a:lstStyle/>
        <a:p>
          <a:endParaRPr lang="en-US"/>
        </a:p>
      </dgm:t>
    </dgm:pt>
    <dgm:pt modelId="{D2BABFC9-EB8A-47E6-831D-CFFAF68D4875}" type="sibTrans" cxnId="{6E4AFBFC-D082-4C37-8CCD-3E7B3B5B2038}">
      <dgm:prSet/>
      <dgm:spPr/>
      <dgm:t>
        <a:bodyPr/>
        <a:lstStyle/>
        <a:p>
          <a:endParaRPr lang="en-US"/>
        </a:p>
      </dgm:t>
    </dgm:pt>
    <dgm:pt modelId="{85776915-8886-478E-849E-F28793C5CC9F}">
      <dgm:prSet phldrT="[Text]"/>
      <dgm:spPr/>
      <dgm:t>
        <a:bodyPr/>
        <a:lstStyle/>
        <a:p>
          <a:r>
            <a:rPr lang="en-US" dirty="0" smtClean="0"/>
            <a:t>Guided Practice</a:t>
          </a:r>
          <a:endParaRPr lang="en-US" dirty="0"/>
        </a:p>
      </dgm:t>
    </dgm:pt>
    <dgm:pt modelId="{33511283-DE39-4E87-B25D-D20108E8117B}" type="parTrans" cxnId="{DC239D00-B4BF-4FD1-8246-4D3877C1D486}">
      <dgm:prSet/>
      <dgm:spPr/>
      <dgm:t>
        <a:bodyPr/>
        <a:lstStyle/>
        <a:p>
          <a:endParaRPr lang="en-US"/>
        </a:p>
      </dgm:t>
    </dgm:pt>
    <dgm:pt modelId="{23260A05-7C1E-4345-9C29-D91F315144AC}" type="sibTrans" cxnId="{DC239D00-B4BF-4FD1-8246-4D3877C1D486}">
      <dgm:prSet/>
      <dgm:spPr/>
      <dgm:t>
        <a:bodyPr/>
        <a:lstStyle/>
        <a:p>
          <a:endParaRPr lang="en-US"/>
        </a:p>
      </dgm:t>
    </dgm:pt>
    <dgm:pt modelId="{B7C23E52-117D-4F33-BE30-ED1E051B669B}">
      <dgm:prSet phldrT="[Text]"/>
      <dgm:spPr/>
      <dgm:t>
        <a:bodyPr/>
        <a:lstStyle/>
        <a:p>
          <a:r>
            <a:rPr lang="en-US" dirty="0" smtClean="0"/>
            <a:t>Independent Practice</a:t>
          </a:r>
          <a:endParaRPr lang="en-US" dirty="0"/>
        </a:p>
      </dgm:t>
    </dgm:pt>
    <dgm:pt modelId="{5DDE341A-9B10-44C2-9010-DF95C40FA3E9}" type="parTrans" cxnId="{F1263801-0DB3-45A7-AD3E-DA9E375567E7}">
      <dgm:prSet/>
      <dgm:spPr/>
      <dgm:t>
        <a:bodyPr/>
        <a:lstStyle/>
        <a:p>
          <a:endParaRPr lang="en-US"/>
        </a:p>
      </dgm:t>
    </dgm:pt>
    <dgm:pt modelId="{2CB50D86-7211-4A28-B490-B1A35F02088B}" type="sibTrans" cxnId="{F1263801-0DB3-45A7-AD3E-DA9E375567E7}">
      <dgm:prSet/>
      <dgm:spPr/>
      <dgm:t>
        <a:bodyPr/>
        <a:lstStyle/>
        <a:p>
          <a:endParaRPr lang="en-US"/>
        </a:p>
      </dgm:t>
    </dgm:pt>
    <dgm:pt modelId="{71A30CAD-5915-4BEE-B82B-F5B303765730}" type="pres">
      <dgm:prSet presAssocID="{497873ED-AC05-4794-B54E-0C96735C8770}" presName="CompostProcess" presStyleCnt="0">
        <dgm:presLayoutVars>
          <dgm:dir/>
          <dgm:resizeHandles val="exact"/>
        </dgm:presLayoutVars>
      </dgm:prSet>
      <dgm:spPr/>
    </dgm:pt>
    <dgm:pt modelId="{6F114E88-A818-40A7-B55F-FDC3FBE48B34}" type="pres">
      <dgm:prSet presAssocID="{497873ED-AC05-4794-B54E-0C96735C8770}" presName="arrow" presStyleLbl="bgShp" presStyleIdx="0" presStyleCnt="1"/>
      <dgm:spPr/>
    </dgm:pt>
    <dgm:pt modelId="{1AF96156-5FFE-49AD-A9A9-F29D4F2E9E3F}" type="pres">
      <dgm:prSet presAssocID="{497873ED-AC05-4794-B54E-0C96735C8770}" presName="linearProcess" presStyleCnt="0"/>
      <dgm:spPr/>
    </dgm:pt>
    <dgm:pt modelId="{92F01AC7-E215-4466-A317-F3692562DE27}" type="pres">
      <dgm:prSet presAssocID="{FA1E8E36-3417-4692-82A4-838887BD2791}" presName="textNode" presStyleLbl="node1" presStyleIdx="0" presStyleCnt="3">
        <dgm:presLayoutVars>
          <dgm:bulletEnabled val="1"/>
        </dgm:presLayoutVars>
      </dgm:prSet>
      <dgm:spPr/>
      <dgm:t>
        <a:bodyPr/>
        <a:lstStyle/>
        <a:p>
          <a:endParaRPr lang="en-US"/>
        </a:p>
      </dgm:t>
    </dgm:pt>
    <dgm:pt modelId="{EC186497-C23A-432F-88C6-25515BD822F6}" type="pres">
      <dgm:prSet presAssocID="{D2BABFC9-EB8A-47E6-831D-CFFAF68D4875}" presName="sibTrans" presStyleCnt="0"/>
      <dgm:spPr/>
    </dgm:pt>
    <dgm:pt modelId="{69AD209D-609A-44A3-B8A9-21958ED6DB58}" type="pres">
      <dgm:prSet presAssocID="{85776915-8886-478E-849E-F28793C5CC9F}" presName="textNode" presStyleLbl="node1" presStyleIdx="1" presStyleCnt="3">
        <dgm:presLayoutVars>
          <dgm:bulletEnabled val="1"/>
        </dgm:presLayoutVars>
      </dgm:prSet>
      <dgm:spPr/>
      <dgm:t>
        <a:bodyPr/>
        <a:lstStyle/>
        <a:p>
          <a:endParaRPr lang="en-US"/>
        </a:p>
      </dgm:t>
    </dgm:pt>
    <dgm:pt modelId="{E113A37A-6A16-486E-BC59-DCBF37E53930}" type="pres">
      <dgm:prSet presAssocID="{23260A05-7C1E-4345-9C29-D91F315144AC}" presName="sibTrans" presStyleCnt="0"/>
      <dgm:spPr/>
    </dgm:pt>
    <dgm:pt modelId="{F718D383-AB8E-4745-B35C-00E5BDB5A92C}" type="pres">
      <dgm:prSet presAssocID="{B7C23E52-117D-4F33-BE30-ED1E051B669B}" presName="textNode" presStyleLbl="node1" presStyleIdx="2" presStyleCnt="3">
        <dgm:presLayoutVars>
          <dgm:bulletEnabled val="1"/>
        </dgm:presLayoutVars>
      </dgm:prSet>
      <dgm:spPr/>
      <dgm:t>
        <a:bodyPr/>
        <a:lstStyle/>
        <a:p>
          <a:endParaRPr lang="en-US"/>
        </a:p>
      </dgm:t>
    </dgm:pt>
  </dgm:ptLst>
  <dgm:cxnLst>
    <dgm:cxn modelId="{7DAF3C9A-3984-47B4-A871-F54902353B84}" type="presOf" srcId="{B7C23E52-117D-4F33-BE30-ED1E051B669B}" destId="{F718D383-AB8E-4745-B35C-00E5BDB5A92C}" srcOrd="0" destOrd="0" presId="urn:microsoft.com/office/officeart/2005/8/layout/hProcess9"/>
    <dgm:cxn modelId="{6E4AFBFC-D082-4C37-8CCD-3E7B3B5B2038}" srcId="{497873ED-AC05-4794-B54E-0C96735C8770}" destId="{FA1E8E36-3417-4692-82A4-838887BD2791}" srcOrd="0" destOrd="0" parTransId="{2D7CC46A-6289-4076-A656-4E482599124B}" sibTransId="{D2BABFC9-EB8A-47E6-831D-CFFAF68D4875}"/>
    <dgm:cxn modelId="{81FF5C09-BECE-441A-BA67-FA34DA523F4D}" type="presOf" srcId="{85776915-8886-478E-849E-F28793C5CC9F}" destId="{69AD209D-609A-44A3-B8A9-21958ED6DB58}" srcOrd="0" destOrd="0" presId="urn:microsoft.com/office/officeart/2005/8/layout/hProcess9"/>
    <dgm:cxn modelId="{F1263801-0DB3-45A7-AD3E-DA9E375567E7}" srcId="{497873ED-AC05-4794-B54E-0C96735C8770}" destId="{B7C23E52-117D-4F33-BE30-ED1E051B669B}" srcOrd="2" destOrd="0" parTransId="{5DDE341A-9B10-44C2-9010-DF95C40FA3E9}" sibTransId="{2CB50D86-7211-4A28-B490-B1A35F02088B}"/>
    <dgm:cxn modelId="{82A0F064-EFA7-4F56-9F75-3A7AF7B17B1A}" type="presOf" srcId="{497873ED-AC05-4794-B54E-0C96735C8770}" destId="{71A30CAD-5915-4BEE-B82B-F5B303765730}" srcOrd="0" destOrd="0" presId="urn:microsoft.com/office/officeart/2005/8/layout/hProcess9"/>
    <dgm:cxn modelId="{BB1E34AC-8693-4097-BEA2-58D9E1B022F4}" type="presOf" srcId="{FA1E8E36-3417-4692-82A4-838887BD2791}" destId="{92F01AC7-E215-4466-A317-F3692562DE27}" srcOrd="0" destOrd="0" presId="urn:microsoft.com/office/officeart/2005/8/layout/hProcess9"/>
    <dgm:cxn modelId="{DC239D00-B4BF-4FD1-8246-4D3877C1D486}" srcId="{497873ED-AC05-4794-B54E-0C96735C8770}" destId="{85776915-8886-478E-849E-F28793C5CC9F}" srcOrd="1" destOrd="0" parTransId="{33511283-DE39-4E87-B25D-D20108E8117B}" sibTransId="{23260A05-7C1E-4345-9C29-D91F315144AC}"/>
    <dgm:cxn modelId="{03203CEF-4C10-4E6E-843A-75F7C359FDC8}" type="presParOf" srcId="{71A30CAD-5915-4BEE-B82B-F5B303765730}" destId="{6F114E88-A818-40A7-B55F-FDC3FBE48B34}" srcOrd="0" destOrd="0" presId="urn:microsoft.com/office/officeart/2005/8/layout/hProcess9"/>
    <dgm:cxn modelId="{258214EF-07B7-483A-8E47-F0A9AF11C8D4}" type="presParOf" srcId="{71A30CAD-5915-4BEE-B82B-F5B303765730}" destId="{1AF96156-5FFE-49AD-A9A9-F29D4F2E9E3F}" srcOrd="1" destOrd="0" presId="urn:microsoft.com/office/officeart/2005/8/layout/hProcess9"/>
    <dgm:cxn modelId="{24D87A3C-4811-4083-BB18-8BD4359BCC1B}" type="presParOf" srcId="{1AF96156-5FFE-49AD-A9A9-F29D4F2E9E3F}" destId="{92F01AC7-E215-4466-A317-F3692562DE27}" srcOrd="0" destOrd="0" presId="urn:microsoft.com/office/officeart/2005/8/layout/hProcess9"/>
    <dgm:cxn modelId="{01103529-3D32-4FBB-A9C2-EE1CFEA54E80}" type="presParOf" srcId="{1AF96156-5FFE-49AD-A9A9-F29D4F2E9E3F}" destId="{EC186497-C23A-432F-88C6-25515BD822F6}" srcOrd="1" destOrd="0" presId="urn:microsoft.com/office/officeart/2005/8/layout/hProcess9"/>
    <dgm:cxn modelId="{ACFD5CE1-7BAB-4F37-88D4-2AD13BDB8254}" type="presParOf" srcId="{1AF96156-5FFE-49AD-A9A9-F29D4F2E9E3F}" destId="{69AD209D-609A-44A3-B8A9-21958ED6DB58}" srcOrd="2" destOrd="0" presId="urn:microsoft.com/office/officeart/2005/8/layout/hProcess9"/>
    <dgm:cxn modelId="{B0B957CA-59EE-4FFF-92A0-018EFA85CAD9}" type="presParOf" srcId="{1AF96156-5FFE-49AD-A9A9-F29D4F2E9E3F}" destId="{E113A37A-6A16-486E-BC59-DCBF37E53930}" srcOrd="3" destOrd="0" presId="urn:microsoft.com/office/officeart/2005/8/layout/hProcess9"/>
    <dgm:cxn modelId="{F304D038-0E5B-41A6-9C55-ABDDC4A4DE07}" type="presParOf" srcId="{1AF96156-5FFE-49AD-A9A9-F29D4F2E9E3F}" destId="{F718D383-AB8E-4745-B35C-00E5BDB5A9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262055" y="1181481"/>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051330" y="1181481"/>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3841011" y="1181481"/>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630285" y="1181481"/>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419559" y="1181481"/>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094114" y="1123918"/>
          <a:ext cx="230252" cy="230028"/>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074518" y="943895"/>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074518" y="1420622"/>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177440" y="1047242"/>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183948" y="1317942"/>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1843184" y="654748"/>
          <a:ext cx="1164279" cy="1164367"/>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Combine to Form</a:t>
          </a:r>
          <a:endParaRPr lang="en-US" sz="1400" b="1" kern="1200" dirty="0"/>
        </a:p>
      </dsp:txBody>
      <dsp:txXfrm>
        <a:off x="2013689" y="825266"/>
        <a:ext cx="823269" cy="823331"/>
      </dsp:txXfrm>
    </dsp:sp>
    <dsp:sp modelId="{FABEDD35-CE9F-474E-A7E0-421460AC41F2}">
      <dsp:nvSpPr>
        <dsp:cNvPr id="0" name=""/>
        <dsp:cNvSpPr/>
      </dsp:nvSpPr>
      <dsp:spPr>
        <a:xfrm>
          <a:off x="1897290" y="467614"/>
          <a:ext cx="230252" cy="230028"/>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767518" y="360044"/>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529944" y="284479"/>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292775" y="284479"/>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1055607" y="284479"/>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818439" y="284479"/>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A18B901-A3F3-4AB8-BCA6-D7B1D582FBF5}">
      <dsp:nvSpPr>
        <dsp:cNvPr id="0" name=""/>
        <dsp:cNvSpPr/>
      </dsp:nvSpPr>
      <dsp:spPr>
        <a:xfrm>
          <a:off x="580864" y="284479"/>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317A0C-ADEE-4E8B-AD90-76EC1783C1F5}">
      <dsp:nvSpPr>
        <dsp:cNvPr id="0" name=""/>
        <dsp:cNvSpPr/>
      </dsp:nvSpPr>
      <dsp:spPr>
        <a:xfrm>
          <a:off x="343696" y="284479"/>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342069" y="0"/>
          <a:ext cx="1298526"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3</a:t>
          </a:r>
          <a:endParaRPr lang="en-US" sz="1800" b="1" kern="1200" dirty="0"/>
        </a:p>
      </dsp:txBody>
      <dsp:txXfrm>
        <a:off x="342069" y="0"/>
        <a:ext cx="1298526" cy="287591"/>
      </dsp:txXfrm>
    </dsp:sp>
    <dsp:sp modelId="{228DDD4A-CDE5-4CAB-A981-2FC5BC8ADA2D}">
      <dsp:nvSpPr>
        <dsp:cNvPr id="0" name=""/>
        <dsp:cNvSpPr/>
      </dsp:nvSpPr>
      <dsp:spPr>
        <a:xfrm>
          <a:off x="1593812" y="827881"/>
          <a:ext cx="230252" cy="230028"/>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5FACE4D-E034-45A9-AE56-85CA26C736BF}">
      <dsp:nvSpPr>
        <dsp:cNvPr id="0" name=""/>
        <dsp:cNvSpPr/>
      </dsp:nvSpPr>
      <dsp:spPr>
        <a:xfrm>
          <a:off x="1403020" y="874998"/>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C71EC1F-EB41-446B-BE49-9E8D6AB10B69}">
      <dsp:nvSpPr>
        <dsp:cNvPr id="0" name=""/>
        <dsp:cNvSpPr/>
      </dsp:nvSpPr>
      <dsp:spPr>
        <a:xfrm>
          <a:off x="1184158" y="874998"/>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2C9E412-D7E6-4BAB-8C85-534F2D88F563}">
      <dsp:nvSpPr>
        <dsp:cNvPr id="0" name=""/>
        <dsp:cNvSpPr/>
      </dsp:nvSpPr>
      <dsp:spPr>
        <a:xfrm>
          <a:off x="965703" y="874998"/>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10D18F0-2107-4C7E-982F-2AD4ABB4520D}">
      <dsp:nvSpPr>
        <dsp:cNvPr id="0" name=""/>
        <dsp:cNvSpPr/>
      </dsp:nvSpPr>
      <dsp:spPr>
        <a:xfrm>
          <a:off x="747248" y="874998"/>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CF56315-619C-4C0D-9971-02DE795FCF16}">
      <dsp:nvSpPr>
        <dsp:cNvPr id="0" name=""/>
        <dsp:cNvSpPr/>
      </dsp:nvSpPr>
      <dsp:spPr>
        <a:xfrm>
          <a:off x="528386" y="874998"/>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038A235-A03A-4CD5-AD6F-DDC04FB2228B}">
      <dsp:nvSpPr>
        <dsp:cNvPr id="0" name=""/>
        <dsp:cNvSpPr/>
      </dsp:nvSpPr>
      <dsp:spPr>
        <a:xfrm>
          <a:off x="309931" y="874998"/>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45A83B-683F-40C8-A5C8-871815FA7FD0}">
      <dsp:nvSpPr>
        <dsp:cNvPr id="0" name=""/>
        <dsp:cNvSpPr/>
      </dsp:nvSpPr>
      <dsp:spPr>
        <a:xfrm>
          <a:off x="309118" y="591629"/>
          <a:ext cx="1208215"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4</a:t>
          </a:r>
          <a:endParaRPr lang="en-US" sz="1800" b="1" kern="1200" dirty="0"/>
        </a:p>
      </dsp:txBody>
      <dsp:txXfrm>
        <a:off x="309118" y="591629"/>
        <a:ext cx="1208215" cy="287591"/>
      </dsp:txXfrm>
    </dsp:sp>
    <dsp:sp modelId="{B56EC858-DB6F-42D8-960B-7C45DEBD1C5F}">
      <dsp:nvSpPr>
        <dsp:cNvPr id="0" name=""/>
        <dsp:cNvSpPr/>
      </dsp:nvSpPr>
      <dsp:spPr>
        <a:xfrm>
          <a:off x="1593812" y="1380617"/>
          <a:ext cx="230252" cy="230028"/>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8FC48B6-696D-4599-A07D-47CF3B59BDED}">
      <dsp:nvSpPr>
        <dsp:cNvPr id="0" name=""/>
        <dsp:cNvSpPr/>
      </dsp:nvSpPr>
      <dsp:spPr>
        <a:xfrm>
          <a:off x="1403020" y="1517523"/>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B5C4A6-65A8-48BB-9942-17A83EB4B29B}">
      <dsp:nvSpPr>
        <dsp:cNvPr id="0" name=""/>
        <dsp:cNvSpPr/>
      </dsp:nvSpPr>
      <dsp:spPr>
        <a:xfrm>
          <a:off x="1184158" y="1517523"/>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431034C-90C5-4EE4-B6E5-9A84B31899E1}">
      <dsp:nvSpPr>
        <dsp:cNvPr id="0" name=""/>
        <dsp:cNvSpPr/>
      </dsp:nvSpPr>
      <dsp:spPr>
        <a:xfrm>
          <a:off x="965703" y="1517523"/>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60EEB05-44AB-4C56-B317-CE80ABBEDDB6}">
      <dsp:nvSpPr>
        <dsp:cNvPr id="0" name=""/>
        <dsp:cNvSpPr/>
      </dsp:nvSpPr>
      <dsp:spPr>
        <a:xfrm>
          <a:off x="747248" y="1517523"/>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83F851C-B12C-4259-BFB7-A860A7320466}">
      <dsp:nvSpPr>
        <dsp:cNvPr id="0" name=""/>
        <dsp:cNvSpPr/>
      </dsp:nvSpPr>
      <dsp:spPr>
        <a:xfrm>
          <a:off x="528386" y="1517523"/>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1AC25EC-A3B4-49DA-96BD-4F1F67696395}">
      <dsp:nvSpPr>
        <dsp:cNvPr id="0" name=""/>
        <dsp:cNvSpPr/>
      </dsp:nvSpPr>
      <dsp:spPr>
        <a:xfrm>
          <a:off x="309931" y="1517523"/>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3E7C087-A5E9-4350-8681-8922F2BA6547}">
      <dsp:nvSpPr>
        <dsp:cNvPr id="0" name=""/>
        <dsp:cNvSpPr/>
      </dsp:nvSpPr>
      <dsp:spPr>
        <a:xfrm>
          <a:off x="309118" y="1232820"/>
          <a:ext cx="1208215"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5</a:t>
          </a:r>
          <a:r>
            <a:rPr lang="en-US" sz="1300" kern="1200" dirty="0" smtClean="0"/>
            <a:t>	</a:t>
          </a:r>
        </a:p>
      </dsp:txBody>
      <dsp:txXfrm>
        <a:off x="309118" y="1232820"/>
        <a:ext cx="1208215" cy="287591"/>
      </dsp:txXfrm>
    </dsp:sp>
    <dsp:sp modelId="{08048FAE-6B42-4E39-94C3-0A43965136A8}">
      <dsp:nvSpPr>
        <dsp:cNvPr id="0" name=""/>
        <dsp:cNvSpPr/>
      </dsp:nvSpPr>
      <dsp:spPr>
        <a:xfrm>
          <a:off x="1897290" y="1778000"/>
          <a:ext cx="230252" cy="230028"/>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521C0C7-3017-4D48-891D-7C6DB6834663}">
      <dsp:nvSpPr>
        <dsp:cNvPr id="0" name=""/>
        <dsp:cNvSpPr/>
      </dsp:nvSpPr>
      <dsp:spPr>
        <a:xfrm>
          <a:off x="1765484" y="1998694"/>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3C2D5F0-E1A0-4CBC-BBE4-2E2A5B18400A}">
      <dsp:nvSpPr>
        <dsp:cNvPr id="0" name=""/>
        <dsp:cNvSpPr/>
      </dsp:nvSpPr>
      <dsp:spPr>
        <a:xfrm>
          <a:off x="1528723" y="2107374"/>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EB6EB0C-93EA-4A34-A404-FA76BF6A5E49}">
      <dsp:nvSpPr>
        <dsp:cNvPr id="0" name=""/>
        <dsp:cNvSpPr/>
      </dsp:nvSpPr>
      <dsp:spPr>
        <a:xfrm>
          <a:off x="1291555" y="2107374"/>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CF32304-FB30-44A1-B41A-2B3E8F392C47}">
      <dsp:nvSpPr>
        <dsp:cNvPr id="0" name=""/>
        <dsp:cNvSpPr/>
      </dsp:nvSpPr>
      <dsp:spPr>
        <a:xfrm>
          <a:off x="1054794" y="2107374"/>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6D84495-B60E-4A44-9D5B-BBB311A087F8}">
      <dsp:nvSpPr>
        <dsp:cNvPr id="0" name=""/>
        <dsp:cNvSpPr/>
      </dsp:nvSpPr>
      <dsp:spPr>
        <a:xfrm>
          <a:off x="818032" y="2107374"/>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CDDCFA4-5211-493E-B11D-0C90603B81EC}">
      <dsp:nvSpPr>
        <dsp:cNvPr id="0" name=""/>
        <dsp:cNvSpPr/>
      </dsp:nvSpPr>
      <dsp:spPr>
        <a:xfrm>
          <a:off x="580864" y="2107374"/>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7E87485-E530-451F-8730-B40984006B3C}">
      <dsp:nvSpPr>
        <dsp:cNvPr id="0" name=""/>
        <dsp:cNvSpPr/>
      </dsp:nvSpPr>
      <dsp:spPr>
        <a:xfrm>
          <a:off x="344103" y="2107374"/>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217AACA-6340-4BA4-A07A-C2F5A331FC03}">
      <dsp:nvSpPr>
        <dsp:cNvPr id="0" name=""/>
        <dsp:cNvSpPr/>
      </dsp:nvSpPr>
      <dsp:spPr>
        <a:xfrm>
          <a:off x="342069" y="1818894"/>
          <a:ext cx="1298526"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6</a:t>
          </a:r>
        </a:p>
      </dsp:txBody>
      <dsp:txXfrm>
        <a:off x="342069" y="1818894"/>
        <a:ext cx="1298526" cy="287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577732"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362781"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4147831"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933289"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718339"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386105" y="477029"/>
          <a:ext cx="234565" cy="234661"/>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386483" y="293313"/>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386483" y="779856"/>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491098" y="398769"/>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498045" y="674995"/>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2192646" y="91933"/>
          <a:ext cx="1004860" cy="1004853"/>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Remains</a:t>
          </a:r>
          <a:endParaRPr lang="en-US" sz="1400" b="1" kern="1200" dirty="0"/>
        </a:p>
      </dsp:txBody>
      <dsp:txXfrm>
        <a:off x="2339804" y="239090"/>
        <a:ext cx="710544" cy="710539"/>
      </dsp:txXfrm>
    </dsp:sp>
    <dsp:sp modelId="{FABEDD35-CE9F-474E-A7E0-421460AC41F2}">
      <dsp:nvSpPr>
        <dsp:cNvPr id="0" name=""/>
        <dsp:cNvSpPr/>
      </dsp:nvSpPr>
      <dsp:spPr>
        <a:xfrm>
          <a:off x="1769073" y="477029"/>
          <a:ext cx="234565" cy="234661"/>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536960"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305255"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073141"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841436"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609322"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608505" y="235479"/>
          <a:ext cx="1039608" cy="30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2</a:t>
          </a:r>
          <a:endParaRPr lang="en-US" sz="1800" b="1" kern="1200" dirty="0"/>
        </a:p>
      </dsp:txBody>
      <dsp:txXfrm>
        <a:off x="608505" y="235479"/>
        <a:ext cx="1039608" cy="301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577732"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362781"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4147831"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933289"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718339"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386105" y="477029"/>
          <a:ext cx="234565" cy="234661"/>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386483" y="293313"/>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386483" y="779856"/>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491098" y="398769"/>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498045" y="674995"/>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2192646" y="91933"/>
          <a:ext cx="1004860" cy="1004853"/>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Remains</a:t>
          </a:r>
          <a:endParaRPr lang="en-US" sz="1400" b="1" kern="1200" dirty="0"/>
        </a:p>
      </dsp:txBody>
      <dsp:txXfrm>
        <a:off x="2339804" y="239090"/>
        <a:ext cx="710544" cy="710539"/>
      </dsp:txXfrm>
    </dsp:sp>
    <dsp:sp modelId="{FABEDD35-CE9F-474E-A7E0-421460AC41F2}">
      <dsp:nvSpPr>
        <dsp:cNvPr id="0" name=""/>
        <dsp:cNvSpPr/>
      </dsp:nvSpPr>
      <dsp:spPr>
        <a:xfrm>
          <a:off x="1769073" y="477029"/>
          <a:ext cx="234565" cy="234661"/>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536960"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305255"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073141"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841436"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609322"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608505" y="235479"/>
          <a:ext cx="1039608" cy="30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1</a:t>
          </a:r>
          <a:endParaRPr lang="en-US" sz="1800" b="1" kern="1200" dirty="0"/>
        </a:p>
      </dsp:txBody>
      <dsp:txXfrm>
        <a:off x="608505" y="235479"/>
        <a:ext cx="1039608" cy="301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B3CC5-56F2-B44F-9CD2-3C2427E0FFDB}">
      <dsp:nvSpPr>
        <dsp:cNvPr id="0" name=""/>
        <dsp:cNvSpPr/>
      </dsp:nvSpPr>
      <dsp:spPr>
        <a:xfrm rot="10800000">
          <a:off x="0" y="0"/>
          <a:ext cx="6390290" cy="671487"/>
        </a:xfrm>
        <a:prstGeom prst="trapezoid">
          <a:avLst>
            <a:gd name="adj" fmla="val 78914"/>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lumMod val="95000"/>
                </a:schemeClr>
              </a:solidFill>
            </a:rPr>
            <a:t>Elementary Mathematics</a:t>
          </a:r>
          <a:endParaRPr lang="en-US" sz="1800" b="1" kern="1200" dirty="0">
            <a:solidFill>
              <a:schemeClr val="bg1">
                <a:lumMod val="95000"/>
              </a:schemeClr>
            </a:solidFill>
          </a:endParaRPr>
        </a:p>
      </dsp:txBody>
      <dsp:txXfrm rot="-10800000">
        <a:off x="1118300" y="0"/>
        <a:ext cx="4153688" cy="671487"/>
      </dsp:txXfrm>
    </dsp:sp>
    <dsp:sp modelId="{73DBBD9D-3A9B-624D-8FDC-6132DCDFF8E4}">
      <dsp:nvSpPr>
        <dsp:cNvPr id="0" name=""/>
        <dsp:cNvSpPr/>
      </dsp:nvSpPr>
      <dsp:spPr>
        <a:xfrm rot="10800000">
          <a:off x="529895" y="671487"/>
          <a:ext cx="5330499" cy="671487"/>
        </a:xfrm>
        <a:prstGeom prst="trapezoid">
          <a:avLst>
            <a:gd name="adj" fmla="val 78914"/>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lumMod val="95000"/>
                </a:schemeClr>
              </a:solidFill>
            </a:rPr>
            <a:t>Common Core Standards: The Progressions</a:t>
          </a:r>
          <a:endParaRPr lang="en-US" sz="1800" b="1" kern="1200" dirty="0">
            <a:solidFill>
              <a:schemeClr val="bg1">
                <a:lumMod val="95000"/>
              </a:schemeClr>
            </a:solidFill>
          </a:endParaRPr>
        </a:p>
      </dsp:txBody>
      <dsp:txXfrm rot="-10800000">
        <a:off x="1462732" y="671487"/>
        <a:ext cx="3464824" cy="671487"/>
      </dsp:txXfrm>
    </dsp:sp>
    <dsp:sp modelId="{AD307686-9BD3-9E4B-BE18-08E244D97107}">
      <dsp:nvSpPr>
        <dsp:cNvPr id="0" name=""/>
        <dsp:cNvSpPr/>
      </dsp:nvSpPr>
      <dsp:spPr>
        <a:xfrm rot="10800000">
          <a:off x="1073029" y="1342974"/>
          <a:ext cx="4244231" cy="691477"/>
        </a:xfrm>
        <a:prstGeom prst="trapezoid">
          <a:avLst>
            <a:gd name="adj" fmla="val 78914"/>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lumMod val="95000"/>
                </a:schemeClr>
              </a:solidFill>
            </a:rPr>
            <a:t>A Story of Units: Curriculum Map</a:t>
          </a:r>
          <a:endParaRPr lang="en-US" sz="1800" b="1" kern="1200" dirty="0">
            <a:solidFill>
              <a:schemeClr val="bg1">
                <a:lumMod val="95000"/>
              </a:schemeClr>
            </a:solidFill>
          </a:endParaRPr>
        </a:p>
      </dsp:txBody>
      <dsp:txXfrm rot="-10800000">
        <a:off x="1815769" y="1342974"/>
        <a:ext cx="2758750" cy="691477"/>
      </dsp:txXfrm>
    </dsp:sp>
    <dsp:sp modelId="{38BBFC0A-2143-9A48-BF85-0BDAE03750F3}">
      <dsp:nvSpPr>
        <dsp:cNvPr id="0" name=""/>
        <dsp:cNvSpPr/>
      </dsp:nvSpPr>
      <dsp:spPr>
        <a:xfrm rot="10800000">
          <a:off x="1605459" y="2034452"/>
          <a:ext cx="3179370" cy="671487"/>
        </a:xfrm>
        <a:prstGeom prst="trapezoid">
          <a:avLst>
            <a:gd name="adj" fmla="val 78914"/>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lumMod val="95000"/>
                </a:schemeClr>
              </a:solidFill>
            </a:rPr>
            <a:t>Module Overviews </a:t>
          </a:r>
          <a:br>
            <a:rPr lang="en-US" sz="1800" b="1" kern="1200" dirty="0" smtClean="0">
              <a:solidFill>
                <a:schemeClr val="bg1">
                  <a:lumMod val="95000"/>
                </a:schemeClr>
              </a:solidFill>
            </a:rPr>
          </a:br>
          <a:r>
            <a:rPr lang="en-US" sz="1800" b="1" kern="1200" dirty="0" smtClean="0">
              <a:solidFill>
                <a:schemeClr val="bg1">
                  <a:lumMod val="95000"/>
                </a:schemeClr>
              </a:solidFill>
            </a:rPr>
            <a:t>and Assessments                       </a:t>
          </a:r>
          <a:endParaRPr lang="en-US" sz="1800" b="1" kern="1200" dirty="0">
            <a:solidFill>
              <a:schemeClr val="bg1">
                <a:lumMod val="95000"/>
              </a:schemeClr>
            </a:solidFill>
          </a:endParaRPr>
        </a:p>
      </dsp:txBody>
      <dsp:txXfrm rot="-10800000">
        <a:off x="2161849" y="2034452"/>
        <a:ext cx="2066590" cy="671487"/>
      </dsp:txXfrm>
    </dsp:sp>
    <dsp:sp modelId="{82170DC8-920F-4742-A9D5-9F73BA5604C1}">
      <dsp:nvSpPr>
        <dsp:cNvPr id="0" name=""/>
        <dsp:cNvSpPr/>
      </dsp:nvSpPr>
      <dsp:spPr>
        <a:xfrm rot="10800000">
          <a:off x="2135354" y="2705940"/>
          <a:ext cx="2119580" cy="671487"/>
        </a:xfrm>
        <a:prstGeom prst="trapezoid">
          <a:avLst>
            <a:gd name="adj" fmla="val 78914"/>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lumMod val="95000"/>
                </a:schemeClr>
              </a:solidFill>
            </a:rPr>
            <a:t>Topic Openers</a:t>
          </a:r>
          <a:endParaRPr lang="en-US" sz="1800" b="1" i="0" kern="1200" dirty="0">
            <a:solidFill>
              <a:schemeClr val="bg1">
                <a:lumMod val="95000"/>
              </a:schemeClr>
            </a:solidFill>
          </a:endParaRPr>
        </a:p>
      </dsp:txBody>
      <dsp:txXfrm rot="-10800000">
        <a:off x="2506281" y="2705940"/>
        <a:ext cx="1377727" cy="671487"/>
      </dsp:txXfrm>
    </dsp:sp>
    <dsp:sp modelId="{213FEE5B-727E-324B-8F1E-EC80947ABEB0}">
      <dsp:nvSpPr>
        <dsp:cNvPr id="0" name=""/>
        <dsp:cNvSpPr/>
      </dsp:nvSpPr>
      <dsp:spPr>
        <a:xfrm rot="10800000">
          <a:off x="2657736" y="3337460"/>
          <a:ext cx="1074817" cy="671487"/>
        </a:xfrm>
        <a:prstGeom prst="trapezoid">
          <a:avLst>
            <a:gd name="adj" fmla="val 78914"/>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Lesson Objectives</a:t>
          </a:r>
          <a:endParaRPr lang="en-US" sz="1600" b="1" kern="1200" dirty="0"/>
        </a:p>
      </dsp:txBody>
      <dsp:txXfrm rot="-10800000">
        <a:off x="2657736" y="3337460"/>
        <a:ext cx="1074817" cy="671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D5B16-7D68-4EFA-97E5-ED6CE4B7E0EB}">
      <dsp:nvSpPr>
        <dsp:cNvPr id="0" name=""/>
        <dsp:cNvSpPr/>
      </dsp:nvSpPr>
      <dsp:spPr>
        <a:xfrm>
          <a:off x="-4594335" y="-704407"/>
          <a:ext cx="5472816" cy="5472816"/>
        </a:xfrm>
        <a:prstGeom prst="blockArc">
          <a:avLst>
            <a:gd name="adj1" fmla="val 18900000"/>
            <a:gd name="adj2" fmla="val 2700000"/>
            <a:gd name="adj3" fmla="val 395"/>
          </a:avLst>
        </a:pr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9A9FE-1DC4-4CB4-BFB6-C6B6551FF2DE}">
      <dsp:nvSpPr>
        <dsp:cNvPr id="0" name=""/>
        <dsp:cNvSpPr/>
      </dsp:nvSpPr>
      <dsp:spPr>
        <a:xfrm>
          <a:off x="564979" y="406400"/>
          <a:ext cx="5475833" cy="812800"/>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Concept Development</a:t>
          </a:r>
          <a:endParaRPr lang="en-US" sz="3700" kern="1200" dirty="0"/>
        </a:p>
      </dsp:txBody>
      <dsp:txXfrm>
        <a:off x="564979" y="406400"/>
        <a:ext cx="5475833" cy="812800"/>
      </dsp:txXfrm>
    </dsp:sp>
    <dsp:sp modelId="{9247E219-CF9E-4094-8FF0-F7D2AD3B537B}">
      <dsp:nvSpPr>
        <dsp:cNvPr id="0" name=""/>
        <dsp:cNvSpPr/>
      </dsp:nvSpPr>
      <dsp:spPr>
        <a:xfrm>
          <a:off x="56979" y="304800"/>
          <a:ext cx="1016000" cy="1016000"/>
        </a:xfrm>
        <a:prstGeom prst="ellipse">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151EB-71CA-4230-AA86-104A3906C877}">
      <dsp:nvSpPr>
        <dsp:cNvPr id="0" name=""/>
        <dsp:cNvSpPr/>
      </dsp:nvSpPr>
      <dsp:spPr>
        <a:xfrm>
          <a:off x="860432" y="1625599"/>
          <a:ext cx="5180380" cy="812800"/>
        </a:xfrm>
        <a:prstGeom prst="rect">
          <a:avLst/>
        </a:prstGeom>
        <a:solidFill>
          <a:schemeClr val="accent3">
            <a:hueOff val="5717212"/>
            <a:satOff val="1242"/>
            <a:lumOff val="-176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Problem Set</a:t>
          </a:r>
          <a:endParaRPr lang="en-US" sz="3700" kern="1200" dirty="0"/>
        </a:p>
      </dsp:txBody>
      <dsp:txXfrm>
        <a:off x="860432" y="1625599"/>
        <a:ext cx="5180380" cy="812800"/>
      </dsp:txXfrm>
    </dsp:sp>
    <dsp:sp modelId="{600E4391-9829-4A50-8454-5E433010F6EA}">
      <dsp:nvSpPr>
        <dsp:cNvPr id="0" name=""/>
        <dsp:cNvSpPr/>
      </dsp:nvSpPr>
      <dsp:spPr>
        <a:xfrm>
          <a:off x="352432" y="1523999"/>
          <a:ext cx="1016000" cy="1016000"/>
        </a:xfrm>
        <a:prstGeom prst="ellipse">
          <a:avLst/>
        </a:prstGeom>
        <a:solidFill>
          <a:schemeClr val="lt1">
            <a:hueOff val="0"/>
            <a:satOff val="0"/>
            <a:lumOff val="0"/>
            <a:alphaOff val="0"/>
          </a:schemeClr>
        </a:solidFill>
        <a:ln w="26425" cap="flat" cmpd="sng" algn="ctr">
          <a:solidFill>
            <a:schemeClr val="accent3">
              <a:hueOff val="5717212"/>
              <a:satOff val="1242"/>
              <a:lumOff val="-1765"/>
              <a:alphaOff val="0"/>
            </a:schemeClr>
          </a:solidFill>
          <a:prstDash val="solid"/>
        </a:ln>
        <a:effectLst/>
      </dsp:spPr>
      <dsp:style>
        <a:lnRef idx="2">
          <a:scrgbClr r="0" g="0" b="0"/>
        </a:lnRef>
        <a:fillRef idx="1">
          <a:scrgbClr r="0" g="0" b="0"/>
        </a:fillRef>
        <a:effectRef idx="0">
          <a:scrgbClr r="0" g="0" b="0"/>
        </a:effectRef>
        <a:fontRef idx="minor"/>
      </dsp:style>
    </dsp:sp>
    <dsp:sp modelId="{EB50A361-F104-4EC1-AB5B-21BC80AE585D}">
      <dsp:nvSpPr>
        <dsp:cNvPr id="0" name=""/>
        <dsp:cNvSpPr/>
      </dsp:nvSpPr>
      <dsp:spPr>
        <a:xfrm>
          <a:off x="564979" y="2844800"/>
          <a:ext cx="5475833" cy="812800"/>
        </a:xfrm>
        <a:prstGeom prst="rect">
          <a:avLst/>
        </a:prstGeom>
        <a:solidFill>
          <a:schemeClr val="accent3">
            <a:hueOff val="11434424"/>
            <a:satOff val="2484"/>
            <a:lumOff val="-353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Debrief</a:t>
          </a:r>
          <a:endParaRPr lang="en-US" sz="3700" kern="1200" dirty="0"/>
        </a:p>
      </dsp:txBody>
      <dsp:txXfrm>
        <a:off x="564979" y="2844800"/>
        <a:ext cx="5475833" cy="812800"/>
      </dsp:txXfrm>
    </dsp:sp>
    <dsp:sp modelId="{031E467B-6B49-4A7E-97E5-1FE5EA4C4353}">
      <dsp:nvSpPr>
        <dsp:cNvPr id="0" name=""/>
        <dsp:cNvSpPr/>
      </dsp:nvSpPr>
      <dsp:spPr>
        <a:xfrm>
          <a:off x="56979" y="2743200"/>
          <a:ext cx="1016000" cy="1016000"/>
        </a:xfrm>
        <a:prstGeom prst="ellipse">
          <a:avLst/>
        </a:prstGeom>
        <a:solidFill>
          <a:schemeClr val="lt1">
            <a:hueOff val="0"/>
            <a:satOff val="0"/>
            <a:lumOff val="0"/>
            <a:alphaOff val="0"/>
          </a:schemeClr>
        </a:solidFill>
        <a:ln w="26425" cap="flat" cmpd="sng" algn="ctr">
          <a:solidFill>
            <a:schemeClr val="accent3">
              <a:hueOff val="11434424"/>
              <a:satOff val="2484"/>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FBB1-0849-7A45-9BC6-67E5549F5DD9}">
      <dsp:nvSpPr>
        <dsp:cNvPr id="0" name=""/>
        <dsp:cNvSpPr/>
      </dsp:nvSpPr>
      <dsp:spPr>
        <a:xfrm>
          <a:off x="548706" y="555597"/>
          <a:ext cx="3483249" cy="3483249"/>
        </a:xfrm>
        <a:prstGeom prst="circularArrow">
          <a:avLst>
            <a:gd name="adj1" fmla="val 4668"/>
            <a:gd name="adj2" fmla="val 272909"/>
            <a:gd name="adj3" fmla="val 14394723"/>
            <a:gd name="adj4" fmla="val 17053153"/>
            <a:gd name="adj5" fmla="val 484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0AA3A-9272-3846-BDEA-F9F2E8A045AA}">
      <dsp:nvSpPr>
        <dsp:cNvPr id="0" name=""/>
        <dsp:cNvSpPr/>
      </dsp:nvSpPr>
      <dsp:spPr>
        <a:xfrm>
          <a:off x="1700805" y="466015"/>
          <a:ext cx="1245442" cy="588908"/>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Assess</a:t>
          </a:r>
          <a:endParaRPr lang="en-US" sz="2200" kern="1200" dirty="0"/>
        </a:p>
      </dsp:txBody>
      <dsp:txXfrm>
        <a:off x="1729553" y="494763"/>
        <a:ext cx="1187946" cy="531412"/>
      </dsp:txXfrm>
    </dsp:sp>
    <dsp:sp modelId="{CCC200CD-D291-6A48-BDEE-D3F6C8672AA1}">
      <dsp:nvSpPr>
        <dsp:cNvPr id="0" name=""/>
        <dsp:cNvSpPr/>
      </dsp:nvSpPr>
      <dsp:spPr>
        <a:xfrm>
          <a:off x="3249124" y="1896061"/>
          <a:ext cx="1247737" cy="584286"/>
        </a:xfrm>
        <a:prstGeom prst="roundRect">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Analyze</a:t>
          </a:r>
          <a:endParaRPr lang="en-US" sz="2200" kern="1200" dirty="0"/>
        </a:p>
      </dsp:txBody>
      <dsp:txXfrm>
        <a:off x="3277646" y="1924583"/>
        <a:ext cx="1190693" cy="527242"/>
      </dsp:txXfrm>
    </dsp:sp>
    <dsp:sp modelId="{34516BF4-144D-5F4F-9C8E-7CD88DBBE900}">
      <dsp:nvSpPr>
        <dsp:cNvPr id="0" name=""/>
        <dsp:cNvSpPr/>
      </dsp:nvSpPr>
      <dsp:spPr>
        <a:xfrm>
          <a:off x="1699613" y="3249349"/>
          <a:ext cx="1245442" cy="583256"/>
        </a:xfrm>
        <a:prstGeom prst="roundRect">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Plan</a:t>
          </a:r>
          <a:endParaRPr lang="en-US" sz="2200" kern="1200" dirty="0"/>
        </a:p>
      </dsp:txBody>
      <dsp:txXfrm>
        <a:off x="1728085" y="3277821"/>
        <a:ext cx="1188498" cy="526312"/>
      </dsp:txXfrm>
    </dsp:sp>
    <dsp:sp modelId="{4217C6A5-CB5C-904B-BDF3-B35D4CB2AD90}">
      <dsp:nvSpPr>
        <dsp:cNvPr id="0" name=""/>
        <dsp:cNvSpPr/>
      </dsp:nvSpPr>
      <dsp:spPr>
        <a:xfrm>
          <a:off x="162403" y="1896051"/>
          <a:ext cx="1245442" cy="584286"/>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Teach</a:t>
          </a:r>
          <a:endParaRPr lang="en-US" sz="2200" kern="1200" dirty="0"/>
        </a:p>
      </dsp:txBody>
      <dsp:txXfrm>
        <a:off x="190925" y="1924573"/>
        <a:ext cx="1188398" cy="527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14E88-A818-40A7-B55F-FDC3FBE48B34}">
      <dsp:nvSpPr>
        <dsp:cNvPr id="0" name=""/>
        <dsp:cNvSpPr/>
      </dsp:nvSpPr>
      <dsp:spPr>
        <a:xfrm>
          <a:off x="353377" y="0"/>
          <a:ext cx="4004945" cy="22375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01AC7-E215-4466-A317-F3692562DE27}">
      <dsp:nvSpPr>
        <dsp:cNvPr id="0" name=""/>
        <dsp:cNvSpPr/>
      </dsp:nvSpPr>
      <dsp:spPr>
        <a:xfrm>
          <a:off x="5061" y="671259"/>
          <a:ext cx="1516578" cy="895012"/>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Modeling with Interactive Questions</a:t>
          </a:r>
          <a:endParaRPr lang="en-US" sz="1600" kern="1200" dirty="0"/>
        </a:p>
      </dsp:txBody>
      <dsp:txXfrm>
        <a:off x="48752" y="714950"/>
        <a:ext cx="1429196" cy="807630"/>
      </dsp:txXfrm>
    </dsp:sp>
    <dsp:sp modelId="{69AD209D-609A-44A3-B8A9-21958ED6DB58}">
      <dsp:nvSpPr>
        <dsp:cNvPr id="0" name=""/>
        <dsp:cNvSpPr/>
      </dsp:nvSpPr>
      <dsp:spPr>
        <a:xfrm>
          <a:off x="1597560" y="671259"/>
          <a:ext cx="1516578" cy="895012"/>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Guided Practice</a:t>
          </a:r>
          <a:endParaRPr lang="en-US" sz="1600" kern="1200" dirty="0"/>
        </a:p>
      </dsp:txBody>
      <dsp:txXfrm>
        <a:off x="1641251" y="714950"/>
        <a:ext cx="1429196" cy="807630"/>
      </dsp:txXfrm>
    </dsp:sp>
    <dsp:sp modelId="{F718D383-AB8E-4745-B35C-00E5BDB5A92C}">
      <dsp:nvSpPr>
        <dsp:cNvPr id="0" name=""/>
        <dsp:cNvSpPr/>
      </dsp:nvSpPr>
      <dsp:spPr>
        <a:xfrm>
          <a:off x="3190060" y="671259"/>
          <a:ext cx="1516578" cy="895012"/>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Independent Practice</a:t>
          </a:r>
          <a:endParaRPr lang="en-US" sz="1600" kern="1200" dirty="0"/>
        </a:p>
      </dsp:txBody>
      <dsp:txXfrm>
        <a:off x="3233751" y="714950"/>
        <a:ext cx="1429196" cy="807630"/>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9B705-2A0C-4E17-8027-2EBD8C11C49B}" type="datetimeFigureOut">
              <a:rPr lang="en-US" smtClean="0"/>
              <a:t>8/9/2013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4DDAC-D18A-4A12-A646-AAF63FC6911C}" type="slidenum">
              <a:rPr lang="en-US" smtClean="0"/>
              <a:t>‹#›</a:t>
            </a:fld>
            <a:endParaRPr lang="en-US"/>
          </a:p>
        </p:txBody>
      </p:sp>
    </p:spTree>
    <p:extLst>
      <p:ext uri="{BB962C8B-B14F-4D97-AF65-F5344CB8AC3E}">
        <p14:creationId xmlns:p14="http://schemas.microsoft.com/office/powerpoint/2010/main" val="405935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81387" cy="2611437"/>
          </a:xfrm>
        </p:spPr>
      </p:sp>
      <p:sp>
        <p:nvSpPr>
          <p:cNvPr id="3" name="Notes Placeholder 2"/>
          <p:cNvSpPr>
            <a:spLocks noGrp="1"/>
          </p:cNvSpPr>
          <p:nvPr>
            <p:ph type="body" idx="1"/>
          </p:nvPr>
        </p:nvSpPr>
        <p:spPr>
          <a:xfrm>
            <a:off x="428626" y="3483430"/>
            <a:ext cx="6000750" cy="5225143"/>
          </a:xfrm>
        </p:spPr>
        <p:txBody>
          <a:bodyPr>
            <a:normAutofit/>
          </a:bodyPr>
          <a:lstStyle/>
          <a:p>
            <a:pPr indent="-943898"/>
            <a:r>
              <a:rPr lang="en-US" kern="1200" dirty="0" smtClean="0">
                <a:solidFill>
                  <a:schemeClr val="tx1"/>
                </a:solidFill>
                <a:latin typeface="+mn-lt"/>
                <a:cs typeface="Times New Roman" pitchFamily="18" charset="0"/>
              </a:rPr>
              <a:t>Start with the standards… why…</a:t>
            </a:r>
          </a:p>
          <a:p>
            <a:pPr indent="-943898"/>
            <a:endParaRPr lang="en-US" dirty="0">
              <a:latin typeface="+mn-lt"/>
              <a:cs typeface="Times New Roman" pitchFamily="18" charset="0"/>
            </a:endParaRPr>
          </a:p>
          <a:p>
            <a:pPr indent="-943898"/>
            <a:r>
              <a:rPr lang="en-US" kern="1200" dirty="0" smtClean="0">
                <a:solidFill>
                  <a:schemeClr val="tx1"/>
                </a:solidFill>
                <a:latin typeface="+mn-lt"/>
                <a:cs typeface="Times New Roman" pitchFamily="18" charset="0"/>
              </a:rPr>
              <a:t>The authors of the Common Core State Standards tell us that the “standards are not intended to be new names for old ways of doing business.  They are a call to take the next step.” </a:t>
            </a:r>
            <a:r>
              <a:rPr lang="en-US" dirty="0">
                <a:latin typeface="+mn-lt"/>
                <a:cs typeface="Times New Roman" pitchFamily="18" charset="0"/>
                <a:sym typeface="Symbol"/>
              </a:rPr>
              <a:t>(</a:t>
            </a:r>
            <a:r>
              <a:rPr lang="en-US" kern="1200" dirty="0" smtClean="0">
                <a:solidFill>
                  <a:schemeClr val="tx1"/>
                </a:solidFill>
                <a:latin typeface="+mn-lt"/>
                <a:cs typeface="Times New Roman" pitchFamily="18" charset="0"/>
              </a:rPr>
              <a:t>CCSSM, page 5)  Student Achievement Partners, the writers of the Common Core State Standards, has described some examples of the “old ways of doing business,”  articulating the kind of instruction to avoid.  </a:t>
            </a:r>
          </a:p>
          <a:p>
            <a:pPr indent="-943898"/>
            <a:endParaRPr lang="en-US" dirty="0">
              <a:latin typeface="+mn-lt"/>
              <a:cs typeface="Times New Roman" pitchFamily="18" charset="0"/>
            </a:endParaRPr>
          </a:p>
          <a:p>
            <a:pPr indent="-943898"/>
            <a:r>
              <a:rPr lang="en-US" kern="1200" dirty="0" smtClean="0">
                <a:solidFill>
                  <a:schemeClr val="tx1"/>
                </a:solidFill>
                <a:latin typeface="+mn-lt"/>
                <a:cs typeface="Times New Roman" pitchFamily="18" charset="0"/>
              </a:rPr>
              <a:t>In order to move away from these old ways, a new approach to mathematics education was needed.  This new plan was articulated in the form of the Instructional Shifts, which describe how to implement the Standards </a:t>
            </a:r>
            <a:r>
              <a:rPr lang="en-US" dirty="0" smtClean="0">
                <a:latin typeface="+mn-lt"/>
                <a:cs typeface="Times New Roman" pitchFamily="18" charset="0"/>
              </a:rPr>
              <a:t>as they were intended so that all students will be career and college ready when they leave high school.  </a:t>
            </a:r>
          </a:p>
          <a:p>
            <a:pPr indent="-943898"/>
            <a:endParaRPr lang="en-US" kern="1200" dirty="0">
              <a:solidFill>
                <a:schemeClr val="tx1"/>
              </a:solidFill>
              <a:latin typeface="+mn-lt"/>
              <a:cs typeface="Times New Roman" pitchFamily="18" charset="0"/>
            </a:endParaRPr>
          </a:p>
          <a:p>
            <a:pPr indent="-943898"/>
            <a:r>
              <a:rPr lang="en-US" i="1" dirty="0">
                <a:latin typeface="+mn-lt"/>
              </a:rPr>
              <a:t>NOTE TO FAILITATOR:  If your audience is not familiar with these Instructional Shifts, take time to discuss each one.  </a:t>
            </a:r>
            <a:endParaRPr lang="en-US" i="1" dirty="0" smtClean="0">
              <a:latin typeface="+mn-lt"/>
            </a:endParaRPr>
          </a:p>
          <a:p>
            <a:pPr indent="-943898"/>
            <a:endParaRPr lang="en-US" i="1" dirty="0">
              <a:latin typeface="+mn-lt"/>
            </a:endParaRPr>
          </a:p>
          <a:p>
            <a:pPr indent="-943898"/>
            <a:r>
              <a:rPr lang="en-US" kern="1200" dirty="0" smtClean="0">
                <a:solidFill>
                  <a:schemeClr val="tx1"/>
                </a:solidFill>
                <a:latin typeface="+mn-lt"/>
                <a:cs typeface="Times New Roman" pitchFamily="18" charset="0"/>
              </a:rPr>
              <a:t>These shifts have been a driving force in creating </a:t>
            </a:r>
            <a:r>
              <a:rPr lang="en-US" i="1" kern="1200" dirty="0" smtClean="0">
                <a:solidFill>
                  <a:schemeClr val="tx1"/>
                </a:solidFill>
                <a:latin typeface="+mn-lt"/>
                <a:cs typeface="Times New Roman" pitchFamily="18" charset="0"/>
              </a:rPr>
              <a:t>A Story of Units</a:t>
            </a:r>
            <a:r>
              <a:rPr lang="en-US" kern="1200" dirty="0" smtClean="0">
                <a:solidFill>
                  <a:schemeClr val="tx1"/>
                </a:solidFill>
                <a:latin typeface="+mn-lt"/>
                <a:cs typeface="Times New Roman" pitchFamily="18" charset="0"/>
              </a:rPr>
              <a:t>.</a:t>
            </a:r>
            <a:endParaRPr lang="en-US" dirty="0">
              <a:latin typeface="+mn-lt"/>
              <a:cs typeface="Times New Roman" pitchFamily="18" charset="0"/>
            </a:endParaRPr>
          </a:p>
          <a:p>
            <a:pPr marL="433514" indent="-217501">
              <a:lnSpc>
                <a:spcPct val="120000"/>
              </a:lnSpc>
              <a:buFontTx/>
              <a:buChar char="•"/>
            </a:pPr>
            <a:r>
              <a:rPr lang="en-US" dirty="0" smtClean="0">
                <a:latin typeface="+mn-lt"/>
                <a:ea typeface="Calibri" pitchFamily="34" charset="0"/>
                <a:cs typeface="Times New Roman" pitchFamily="18" charset="0"/>
              </a:rPr>
              <a:t>Each grade-level f</a:t>
            </a:r>
            <a:r>
              <a:rPr lang="en-US" dirty="0" smtClean="0">
                <a:solidFill>
                  <a:schemeClr val="tx1"/>
                </a:solidFill>
                <a:latin typeface="+mn-lt"/>
                <a:ea typeface="Calibri" pitchFamily="34" charset="0"/>
                <a:cs typeface="Times New Roman" pitchFamily="18" charset="0"/>
              </a:rPr>
              <a:t>ocuses on </a:t>
            </a:r>
            <a:r>
              <a:rPr lang="en-US" dirty="0" smtClean="0">
                <a:latin typeface="+mn-lt"/>
                <a:ea typeface="Calibri" pitchFamily="34" charset="0"/>
                <a:cs typeface="Times New Roman" pitchFamily="18" charset="0"/>
              </a:rPr>
              <a:t>the major work.</a:t>
            </a:r>
          </a:p>
          <a:p>
            <a:pPr marL="433514" indent="-217501">
              <a:lnSpc>
                <a:spcPct val="120000"/>
              </a:lnSpc>
              <a:buFontTx/>
              <a:buChar char="•"/>
            </a:pPr>
            <a:r>
              <a:rPr lang="en-US" dirty="0" smtClean="0">
                <a:solidFill>
                  <a:schemeClr val="tx1"/>
                </a:solidFill>
                <a:latin typeface="+mn-lt"/>
                <a:ea typeface="Calibri" pitchFamily="34" charset="0"/>
                <a:cs typeface="Times New Roman" pitchFamily="18" charset="0"/>
              </a:rPr>
              <a:t>Material is organized </a:t>
            </a:r>
            <a:r>
              <a:rPr lang="en-US" dirty="0" smtClean="0">
                <a:latin typeface="+mn-lt"/>
                <a:ea typeface="Calibri" pitchFamily="34" charset="0"/>
                <a:cs typeface="Times New Roman" pitchFamily="18" charset="0"/>
              </a:rPr>
              <a:t>into coherent topics, emphasizing natural connections that exist both within and across grades</a:t>
            </a:r>
            <a:r>
              <a:rPr lang="en-US" dirty="0" smtClean="0">
                <a:solidFill>
                  <a:schemeClr val="tx1"/>
                </a:solidFill>
                <a:latin typeface="+mn-lt"/>
                <a:ea typeface="Calibri" pitchFamily="34" charset="0"/>
                <a:cs typeface="Times New Roman" pitchFamily="18" charset="0"/>
              </a:rPr>
              <a:t>.</a:t>
            </a:r>
          </a:p>
          <a:p>
            <a:pPr marL="433514" indent="-217501">
              <a:lnSpc>
                <a:spcPct val="120000"/>
              </a:lnSpc>
              <a:buFontTx/>
              <a:buChar char="•"/>
            </a:pPr>
            <a:r>
              <a:rPr lang="en-US" dirty="0" smtClean="0">
                <a:solidFill>
                  <a:schemeClr val="tx1"/>
                </a:solidFill>
                <a:latin typeface="+mn-lt"/>
                <a:ea typeface="Calibri" pitchFamily="34" charset="0"/>
                <a:cs typeface="Times New Roman" pitchFamily="18" charset="0"/>
              </a:rPr>
              <a:t>A balance of rigor is maintained in the daily lesson components as well as in the assessments.</a:t>
            </a:r>
          </a:p>
          <a:p>
            <a:pPr marL="433514" indent="-217501">
              <a:lnSpc>
                <a:spcPct val="120000"/>
              </a:lnSpc>
              <a:buFontTx/>
              <a:buChar char="•"/>
            </a:pPr>
            <a:r>
              <a:rPr lang="en-US" dirty="0" smtClean="0">
                <a:latin typeface="+mn-lt"/>
                <a:ea typeface="Calibri" pitchFamily="34" charset="0"/>
                <a:cs typeface="Times New Roman" pitchFamily="18" charset="0"/>
              </a:rPr>
              <a:t>Practice standards are meaningfully connected to the content standards.</a:t>
            </a:r>
          </a:p>
          <a:p>
            <a:pPr marL="433514" indent="-217501">
              <a:lnSpc>
                <a:spcPct val="120000"/>
              </a:lnSpc>
              <a:buFontTx/>
              <a:buChar char="•"/>
            </a:pPr>
            <a:endParaRPr lang="en-US" dirty="0">
              <a:solidFill>
                <a:schemeClr val="tx1"/>
              </a:solidFill>
              <a:latin typeface="+mn-lt"/>
              <a:ea typeface="Calibri" pitchFamily="34" charset="0"/>
              <a:cs typeface="Times New Roman" pitchFamily="18" charset="0"/>
            </a:endParaRPr>
          </a:p>
          <a:p>
            <a:pPr marL="216013">
              <a:lnSpc>
                <a:spcPct val="120000"/>
              </a:lnSpc>
            </a:pPr>
            <a:endParaRPr lang="en-US" dirty="0" smtClean="0">
              <a:solidFill>
                <a:schemeClr val="tx1"/>
              </a:solidFill>
              <a:latin typeface="+mn-lt"/>
              <a:ea typeface="Calibri" pitchFamily="34" charset="0"/>
              <a:cs typeface="Times New Roman" pitchFamily="18" charset="0"/>
            </a:endParaRPr>
          </a:p>
          <a:p>
            <a:endParaRPr lang="en-US" kern="1200" dirty="0" smtClean="0">
              <a:solidFill>
                <a:schemeClr val="tx1"/>
              </a:solidFill>
              <a:latin typeface="+mn-lt"/>
            </a:endParaRPr>
          </a:p>
          <a:p>
            <a:endParaRPr lang="en-US" i="1" kern="1200" dirty="0" smtClean="0">
              <a:solidFill>
                <a:schemeClr val="tx1"/>
              </a:solidFill>
              <a:latin typeface="+mn-lt"/>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a:t>
            </a:fld>
            <a:endParaRPr lang="en-US" dirty="0"/>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
        <p:nvSpPr>
          <p:cNvPr id="12"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0535" lvl="1" indent="-268153">
              <a:buFont typeface="Arial" pitchFamily="34" charset="0"/>
              <a:buChar char="•"/>
            </a:pPr>
            <a:r>
              <a:rPr lang="en-US" sz="1100" dirty="0"/>
              <a:t>X</a:t>
            </a:r>
          </a:p>
        </p:txBody>
      </p:sp>
    </p:spTree>
    <p:extLst>
      <p:ext uri="{BB962C8B-B14F-4D97-AF65-F5344CB8AC3E}">
        <p14:creationId xmlns:p14="http://schemas.microsoft.com/office/powerpoint/2010/main" val="14517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Tree>
    <p:extLst>
      <p:ext uri="{BB962C8B-B14F-4D97-AF65-F5344CB8AC3E}">
        <p14:creationId xmlns:p14="http://schemas.microsoft.com/office/powerpoint/2010/main" val="124007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79800" cy="2611437"/>
          </a:xfrm>
        </p:spPr>
      </p:sp>
      <p:sp>
        <p:nvSpPr>
          <p:cNvPr id="3" name="Notes Placeholder 2"/>
          <p:cNvSpPr>
            <a:spLocks noGrp="1"/>
          </p:cNvSpPr>
          <p:nvPr>
            <p:ph type="body" idx="1"/>
          </p:nvPr>
        </p:nvSpPr>
        <p:spPr>
          <a:xfrm>
            <a:off x="428626" y="3483430"/>
            <a:ext cx="6000750" cy="5225143"/>
          </a:xfrm>
        </p:spPr>
        <p:txBody>
          <a:bodyPr/>
          <a:lstStyle/>
          <a:p>
            <a:r>
              <a:rPr lang="en-US" baseline="0" dirty="0" smtClean="0"/>
              <a:t>Throughout the NTI, as you examine these modules, you will find the same careful and intense balance of rigor that you saw in previous modules.</a:t>
            </a:r>
          </a:p>
          <a:p>
            <a:endParaRPr lang="en-US" baseline="0" dirty="0" smtClean="0"/>
          </a:p>
          <a:p>
            <a:r>
              <a:rPr lang="en-US" baseline="0" dirty="0" smtClean="0"/>
              <a:t>You might recall that our sessions during both t</a:t>
            </a:r>
            <a:r>
              <a:rPr lang="en-US" dirty="0" smtClean="0"/>
              <a:t>he</a:t>
            </a:r>
            <a:r>
              <a:rPr lang="en-US" baseline="0" dirty="0" smtClean="0"/>
              <a:t> November NTI and the February NTI were structured around rigor.  Both times, we presented a three-part Rigor Breakdown series, where each session focused on one component of rigor and provided examples from the featured modules.  </a:t>
            </a:r>
          </a:p>
          <a:p>
            <a:endParaRPr lang="en-US" baseline="0" dirty="0" smtClean="0"/>
          </a:p>
          <a:p>
            <a:r>
              <a:rPr lang="en-US" baseline="0" dirty="0" smtClean="0"/>
              <a:t>During this NTI our attention to rigor may be less explicit in that you will not see the familiar structure of the Rigor Breakdown series.  While our explicit focus is on examining modules, attention to rigor is embedded in those sessions and will continue to be a natural part of discussion.  We anticipate that you will recognize and share examples of rigor as they are uncovered.</a:t>
            </a:r>
          </a:p>
          <a:p>
            <a:endParaRPr lang="en-US" dirty="0" smtClean="0"/>
          </a:p>
          <a:p>
            <a:r>
              <a:rPr lang="en-US" i="1" dirty="0" smtClean="0"/>
              <a:t>THIS</a:t>
            </a:r>
            <a:r>
              <a:rPr lang="en-US" i="1" baseline="0" dirty="0" smtClean="0"/>
              <a:t> SESSION WILL BE IMMEDIATELY FOLLOWED BY A SESSION ON ASSESSMENT IN A STORY OF UNITS.</a:t>
            </a:r>
            <a:endParaRPr lang="en-US" i="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0535" lvl="1" indent="-268153">
              <a:buFont typeface="Arial" pitchFamily="34" charset="0"/>
              <a:buChar char="•"/>
            </a:pPr>
            <a:r>
              <a:rPr lang="en-US" sz="1100" dirty="0"/>
              <a:t>X</a:t>
            </a:r>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24653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79800" cy="2611437"/>
          </a:xfrm>
        </p:spPr>
      </p:sp>
      <p:sp>
        <p:nvSpPr>
          <p:cNvPr id="3" name="Notes Placeholder 2"/>
          <p:cNvSpPr>
            <a:spLocks noGrp="1"/>
          </p:cNvSpPr>
          <p:nvPr>
            <p:ph type="body" idx="1"/>
          </p:nvPr>
        </p:nvSpPr>
        <p:spPr>
          <a:xfrm>
            <a:off x="428626" y="3483430"/>
            <a:ext cx="6000750" cy="5225143"/>
          </a:xfrm>
        </p:spPr>
        <p:txBody>
          <a:bodyPr/>
          <a:lstStyle/>
          <a:p>
            <a:pPr>
              <a:buFont typeface="Arial" pitchFamily="34" charset="0"/>
              <a:buNone/>
            </a:pPr>
            <a:r>
              <a:rPr lang="en-US" i="0" dirty="0" smtClean="0"/>
              <a:t>From</a:t>
            </a:r>
            <a:r>
              <a:rPr lang="en-US" i="0" baseline="0" dirty="0" smtClean="0"/>
              <a:t> the field of mathematics, learning progressions have been clearly defined for us in the Common Core Learning Standards.  From those, we developed a framework for the P-5 curriculum.  This is illustrated in the curriculum map and articulated in the accompanying grade-level descriptions of the Curriculum Overview.  From this established sequence of modules, overview and assessments are created.  Each topic is then fully developed to include daily objectives that describe a teaching sequence towards mastery.</a:t>
            </a:r>
            <a:endParaRPr lang="en-US" i="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0535" lvl="1" indent="-268153">
              <a:buFont typeface="Arial" pitchFamily="34" charset="0"/>
              <a:buChar char="•"/>
            </a:pPr>
            <a:r>
              <a:rPr lang="en-US" sz="1100" dirty="0"/>
              <a:t>X</a:t>
            </a:r>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228593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701675"/>
            <a:ext cx="3481387" cy="2611438"/>
          </a:xfrm>
        </p:spPr>
      </p:sp>
      <p:sp>
        <p:nvSpPr>
          <p:cNvPr id="3" name="Notes Placeholder 2"/>
          <p:cNvSpPr>
            <a:spLocks noGrp="1"/>
          </p:cNvSpPr>
          <p:nvPr>
            <p:ph type="body" idx="1"/>
          </p:nvPr>
        </p:nvSpPr>
        <p:spPr>
          <a:xfrm>
            <a:off x="428626" y="3483430"/>
            <a:ext cx="6000750" cy="5225143"/>
          </a:xfrm>
        </p:spPr>
        <p:txBody>
          <a:bodyPr/>
          <a:lstStyle/>
          <a:p>
            <a:r>
              <a:rPr lang="en-US" dirty="0" smtClean="0"/>
              <a:t>Slides 10-13, Facilitator will describe the tight alignment to the Standards, </a:t>
            </a:r>
            <a:r>
              <a:rPr lang="en-US" baseline="0" dirty="0" smtClean="0"/>
              <a:t>the progres</a:t>
            </a:r>
            <a:r>
              <a:rPr lang="en-US" dirty="0" smtClean="0"/>
              <a:t>sion of mathematics, and intentionalit</a:t>
            </a:r>
            <a:r>
              <a:rPr lang="en-US" baseline="0" dirty="0" smtClean="0"/>
              <a:t>y that support and unify the P-5, 6-8, and 9-12 curricula being developed by the Common Core, Inc. team.</a:t>
            </a:r>
          </a:p>
          <a:p>
            <a:endParaRPr lang="en-US" baseline="0" dirty="0" smtClean="0"/>
          </a:p>
          <a:p>
            <a:pPr defTabSz="429044">
              <a:defRPr/>
            </a:pPr>
            <a:r>
              <a:rPr lang="en-US" i="1" baseline="0" dirty="0" smtClean="0"/>
              <a:t>Facilitate a discussion about this progression from A Story of Units to A Story of Ratios to A Story of Functions.</a:t>
            </a:r>
            <a:endParaRPr lang="en-US" i="1" dirty="0" smtClean="0"/>
          </a:p>
          <a:p>
            <a:endParaRPr lang="en-US" baseline="0" dirty="0" smtClean="0"/>
          </a:p>
          <a:p>
            <a:endParaRPr lang="en-US" baseline="0" dirty="0" smtClean="0"/>
          </a:p>
          <a:p>
            <a:r>
              <a:rPr lang="en-US" baseline="0" dirty="0" smtClean="0"/>
              <a:t> </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minutes</a:t>
            </a:r>
          </a:p>
          <a:p>
            <a:endParaRPr lang="en-US" sz="1700" dirty="0"/>
          </a:p>
          <a:p>
            <a:r>
              <a:rPr lang="en-US" sz="1700" dirty="0"/>
              <a:t>MATERIALS NEEDED:</a:t>
            </a:r>
          </a:p>
          <a:p>
            <a:pPr marL="430535" lvl="1" indent="-268153">
              <a:buFont typeface="Arial" pitchFamily="34" charset="0"/>
              <a:buChar char="•"/>
            </a:pPr>
            <a:r>
              <a:rPr lang="en-US" sz="1100" dirty="0"/>
              <a:t>X</a:t>
            </a:r>
          </a:p>
        </p:txBody>
      </p:sp>
    </p:spTree>
    <p:extLst>
      <p:ext uri="{BB962C8B-B14F-4D97-AF65-F5344CB8AC3E}">
        <p14:creationId xmlns:p14="http://schemas.microsoft.com/office/powerpoint/2010/main" val="416582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81387" cy="2611437"/>
          </a:xfrm>
        </p:spPr>
      </p:sp>
      <p:sp>
        <p:nvSpPr>
          <p:cNvPr id="3" name="Notes Placeholder 2"/>
          <p:cNvSpPr>
            <a:spLocks noGrp="1"/>
          </p:cNvSpPr>
          <p:nvPr>
            <p:ph type="body" idx="1"/>
          </p:nvPr>
        </p:nvSpPr>
        <p:spPr>
          <a:xfrm>
            <a:off x="428626" y="3483430"/>
            <a:ext cx="6000750" cy="5225143"/>
          </a:xfrm>
        </p:spPr>
        <p:txBody>
          <a:bodyPr/>
          <a:lstStyle/>
          <a:p>
            <a:r>
              <a:rPr lang="en-US" dirty="0" smtClean="0"/>
              <a:t>The focus of this NTI is centered around the first</a:t>
            </a:r>
            <a:r>
              <a:rPr lang="en-US" baseline="0" dirty="0" smtClean="0"/>
              <a:t> module for each grade, K through 5.  </a:t>
            </a:r>
            <a:r>
              <a:rPr lang="en-US" dirty="0" smtClean="0"/>
              <a:t>Listed</a:t>
            </a:r>
            <a:r>
              <a:rPr lang="en-US" baseline="0" dirty="0" smtClean="0"/>
              <a:t> here are the seven new modules that are now complete and are currently being posted on </a:t>
            </a:r>
            <a:r>
              <a:rPr lang="en-US" baseline="0" dirty="0" err="1" smtClean="0"/>
              <a:t>EngageNY</a:t>
            </a:r>
            <a:r>
              <a:rPr lang="en-US" baseline="0" dirty="0" smtClean="0"/>
              <a:t>.  In your binder, we have provided material that will be useful in our discussions about preparing for implementation of </a:t>
            </a:r>
            <a:r>
              <a:rPr lang="en-US" i="1" baseline="0" dirty="0" smtClean="0"/>
              <a:t>A Story of Units</a:t>
            </a:r>
            <a:r>
              <a:rPr lang="en-US" baseline="0" dirty="0" smtClean="0"/>
              <a:t>.  This includes the Module Overview, Assessments, and Topic Openers for each of these seven modules.  </a:t>
            </a:r>
          </a:p>
          <a:p>
            <a:endParaRPr lang="en-US" baseline="0" dirty="0" smtClean="0"/>
          </a:p>
          <a:p>
            <a:r>
              <a:rPr lang="en-US" i="1" baseline="0" dirty="0" smtClean="0"/>
              <a:t>Review binder and agenda.</a:t>
            </a:r>
            <a:endParaRPr lang="en-US" i="1"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4 minutes</a:t>
            </a:r>
          </a:p>
          <a:p>
            <a:endParaRPr lang="en-US" sz="1700" dirty="0"/>
          </a:p>
          <a:p>
            <a:r>
              <a:rPr lang="en-US" sz="1700" dirty="0"/>
              <a:t>MATERIALS NEEDED:</a:t>
            </a:r>
          </a:p>
          <a:p>
            <a:pPr marL="430535" lvl="1" indent="-268153">
              <a:buFont typeface="Arial" pitchFamily="34" charset="0"/>
              <a:buChar char="•"/>
            </a:pPr>
            <a:r>
              <a:rPr lang="en-US" sz="1100" dirty="0"/>
              <a:t>X</a:t>
            </a:r>
          </a:p>
        </p:txBody>
      </p:sp>
    </p:spTree>
    <p:extLst>
      <p:ext uri="{BB962C8B-B14F-4D97-AF65-F5344CB8AC3E}">
        <p14:creationId xmlns:p14="http://schemas.microsoft.com/office/powerpoint/2010/main" val="109584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 is allotted for this slide</a:t>
            </a:r>
          </a:p>
          <a:p>
            <a:endParaRPr lang="en-US" dirty="0" smtClean="0"/>
          </a:p>
          <a:p>
            <a:r>
              <a:rPr lang="en-US" sz="1100" dirty="0"/>
              <a:t>Informal assessments are found in many of the lesson components and allow the teacher to know how students are progressing and to make immediate instructional decisions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Tree>
    <p:extLst>
      <p:ext uri="{BB962C8B-B14F-4D97-AF65-F5344CB8AC3E}">
        <p14:creationId xmlns:p14="http://schemas.microsoft.com/office/powerpoint/2010/main" val="140465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9044" indent="-429044" defTabSz="429044">
              <a:buFont typeface="Arial"/>
              <a:buChar char="•"/>
              <a:defRPr/>
            </a:pPr>
            <a:r>
              <a:rPr lang="en-US" b="1" i="1" dirty="0" smtClean="0"/>
              <a:t>2 minutes are allotted for this slide.</a:t>
            </a:r>
          </a:p>
          <a:p>
            <a:pPr marL="429044" indent="-429044" defTabSz="429044">
              <a:buFont typeface="Arial"/>
              <a:buChar char="•"/>
              <a:defRPr/>
            </a:pPr>
            <a:endParaRPr lang="en-US" b="1" i="1" dirty="0" smtClean="0"/>
          </a:p>
          <a:p>
            <a:pPr marL="429044" indent="-429044">
              <a:buFont typeface="Arial"/>
              <a:buChar char="•"/>
            </a:pPr>
            <a:r>
              <a:rPr lang="en-US" dirty="0" smtClean="0"/>
              <a:t>Circulate, observe, listen as students during both phases of the error correction process.</a:t>
            </a:r>
          </a:p>
          <a:p>
            <a:pPr marL="429044" indent="-429044">
              <a:buFont typeface="Arial"/>
              <a:buChar char="•"/>
            </a:pPr>
            <a:r>
              <a:rPr lang="en-US" dirty="0" smtClean="0"/>
              <a:t>Question with those observations in mind.</a:t>
            </a:r>
          </a:p>
          <a:p>
            <a:pPr marL="429044" indent="-429044">
              <a:buFont typeface="Arial"/>
              <a:buChar char="•"/>
            </a:pPr>
            <a:r>
              <a:rPr lang="en-US" dirty="0" smtClean="0"/>
              <a:t>Be alert to the ways in which today’s objectives strengthen yesterday’s.</a:t>
            </a:r>
          </a:p>
          <a:p>
            <a:pPr marL="429044" indent="-429044">
              <a:buFont typeface="Arial"/>
              <a:buChar char="•"/>
            </a:pPr>
            <a:endParaRPr lang="en-US" dirty="0" smtClean="0"/>
          </a:p>
          <a:p>
            <a:pPr marL="429044" indent="-429044">
              <a:buFont typeface="Arial"/>
              <a:buChar char="•"/>
            </a:pPr>
            <a:endParaRPr lang="en-US" dirty="0" smtClean="0"/>
          </a:p>
          <a:p>
            <a:pPr marL="429044" indent="-429044" defTabSz="429044">
              <a:buFont typeface="Arial"/>
              <a:buChar char="•"/>
              <a:defRPr/>
            </a:pPr>
            <a:r>
              <a:rPr lang="en-US" sz="1100" dirty="0"/>
              <a:t>(Elicit from students that the digits in a product can be found through whole number multiplication.  The actual product can be deduced through estimation based logic and/or composing smaller units into larger units.) </a:t>
            </a:r>
          </a:p>
          <a:p>
            <a:pPr marL="429044" indent="-429044">
              <a:buFont typeface="Arial"/>
              <a:buChar char="•"/>
            </a:pPr>
            <a:endParaRPr lang="en-US" dirty="0" smtClean="0"/>
          </a:p>
          <a:p>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17</a:t>
            </a:fld>
            <a:endParaRPr lang="en-US" dirty="0"/>
          </a:p>
        </p:txBody>
      </p:sp>
    </p:spTree>
    <p:extLst>
      <p:ext uri="{BB962C8B-B14F-4D97-AF65-F5344CB8AC3E}">
        <p14:creationId xmlns:p14="http://schemas.microsoft.com/office/powerpoint/2010/main" val="331196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79800" cy="2611437"/>
          </a:xfrm>
        </p:spPr>
      </p:sp>
      <p:sp>
        <p:nvSpPr>
          <p:cNvPr id="3" name="Notes Placeholder 2"/>
          <p:cNvSpPr>
            <a:spLocks noGrp="1"/>
          </p:cNvSpPr>
          <p:nvPr>
            <p:ph type="body" idx="1"/>
          </p:nvPr>
        </p:nvSpPr>
        <p:spPr>
          <a:xfrm>
            <a:off x="428626" y="3483430"/>
            <a:ext cx="6000750" cy="5225143"/>
          </a:xfrm>
          <a:prstGeom prst="rect">
            <a:avLst/>
          </a:prstGeom>
        </p:spPr>
        <p:txBody>
          <a:bodyPr/>
          <a:lstStyle/>
          <a:p>
            <a:r>
              <a:rPr lang="en-US" b="1" i="1" dirty="0" smtClean="0"/>
              <a:t>15</a:t>
            </a:r>
            <a:r>
              <a:rPr lang="en-US" b="1" i="1" baseline="0" dirty="0" smtClean="0"/>
              <a:t> </a:t>
            </a:r>
            <a:r>
              <a:rPr lang="en-US" b="1" i="1" dirty="0" smtClean="0"/>
              <a:t>minutes</a:t>
            </a:r>
            <a:r>
              <a:rPr lang="en-US" b="1" i="1" baseline="0" dirty="0" smtClean="0"/>
              <a:t> is allotted for this slide.</a:t>
            </a:r>
          </a:p>
          <a:p>
            <a:pPr marL="214522" indent="-214522">
              <a:buAutoNum type="arabicPlain" startAt="10"/>
            </a:pPr>
            <a:endParaRPr lang="en-US" b="1" i="1" dirty="0"/>
          </a:p>
          <a:p>
            <a:r>
              <a:rPr lang="en-US" b="1" i="1" dirty="0" smtClean="0"/>
              <a:t>After 10 minutes have the participants share with a partner about the assessment for 3 minutes.</a:t>
            </a:r>
            <a:endParaRPr lang="en-US" b="1"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18</a:t>
            </a:fld>
            <a:endParaRPr lang="en-US"/>
          </a:p>
        </p:txBody>
      </p:sp>
      <p:sp>
        <p:nvSpPr>
          <p:cNvPr id="6" name="Date Placeholder 5"/>
          <p:cNvSpPr>
            <a:spLocks noGrp="1"/>
          </p:cNvSpPr>
          <p:nvPr>
            <p:ph type="dt" idx="11"/>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Tree>
    <p:extLst>
      <p:ext uri="{BB962C8B-B14F-4D97-AF65-F5344CB8AC3E}">
        <p14:creationId xmlns:p14="http://schemas.microsoft.com/office/powerpoint/2010/main" val="316185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8E544E-FC0D-43AD-8E69-C83C8F6DCB5D}" type="datetimeFigureOut">
              <a:rPr lang="en-US" smtClean="0"/>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E544E-FC0D-43AD-8E69-C83C8F6DCB5D}" type="datetimeFigureOut">
              <a:rPr lang="en-US" smtClean="0"/>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8E544E-FC0D-43AD-8E69-C83C8F6DCB5D}" type="datetimeFigureOut">
              <a:rPr lang="en-US" smtClean="0"/>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543333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543333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68439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E544E-FC0D-43AD-8E69-C83C8F6DCB5D}" type="datetimeFigureOut">
              <a:rPr lang="en-US" smtClean="0"/>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3985250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8835440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8911837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E544E-FC0D-43AD-8E69-C83C8F6DCB5D}" type="datetimeFigureOut">
              <a:rPr lang="en-US" smtClean="0"/>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8E544E-FC0D-43AD-8E69-C83C8F6DCB5D}" type="datetimeFigureOut">
              <a:rPr lang="en-US" smtClean="0"/>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8E544E-FC0D-43AD-8E69-C83C8F6DCB5D}" type="datetimeFigureOut">
              <a:rPr lang="en-US" smtClean="0"/>
              <a:t>8/9/2013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8002E-9442-4E72-82B9-228A176FB3E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8E544E-FC0D-43AD-8E69-C83C8F6DCB5D}" type="datetimeFigureOut">
              <a:rPr lang="en-US" smtClean="0"/>
              <a:t>8/9/2013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E544E-FC0D-43AD-8E69-C83C8F6DCB5D}" type="datetimeFigureOut">
              <a:rPr lang="en-US" smtClean="0"/>
              <a:t>8/9/2013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E544E-FC0D-43AD-8E69-C83C8F6DCB5D}" type="datetimeFigureOut">
              <a:rPr lang="en-US" smtClean="0"/>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8002E-9442-4E72-82B9-228A176FB3E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E544E-FC0D-43AD-8E69-C83C8F6DCB5D}" type="datetimeFigureOut">
              <a:rPr lang="en-US" smtClean="0"/>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D8E544E-FC0D-43AD-8E69-C83C8F6DCB5D}" type="datetimeFigureOut">
              <a:rPr lang="en-US" smtClean="0"/>
              <a:t>8/9/2013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D08002E-9442-4E72-82B9-228A176FB3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a:t>
            </a:r>
            <a:r>
              <a:rPr lang="en-US" baseline="30000" dirty="0" smtClean="0"/>
              <a:t>st</a:t>
            </a:r>
            <a:r>
              <a:rPr lang="en-US" dirty="0" smtClean="0"/>
              <a:t> and 2</a:t>
            </a:r>
            <a:r>
              <a:rPr lang="en-US" baseline="30000" dirty="0" smtClean="0"/>
              <a:t>nd</a:t>
            </a:r>
            <a:r>
              <a:rPr lang="en-US" dirty="0" smtClean="0"/>
              <a:t> Grade</a:t>
            </a:r>
            <a:endParaRPr lang="en-US" dirty="0"/>
          </a:p>
        </p:txBody>
      </p:sp>
      <p:sp>
        <p:nvSpPr>
          <p:cNvPr id="3" name="Subtitle 2"/>
          <p:cNvSpPr>
            <a:spLocks noGrp="1"/>
          </p:cNvSpPr>
          <p:nvPr>
            <p:ph type="subTitle" idx="1"/>
          </p:nvPr>
        </p:nvSpPr>
        <p:spPr/>
        <p:txBody>
          <a:bodyPr/>
          <a:lstStyle/>
          <a:p>
            <a:r>
              <a:rPr lang="en-US" dirty="0" smtClean="0"/>
              <a:t>August </a:t>
            </a:r>
            <a:r>
              <a:rPr lang="en-US" dirty="0" smtClean="0"/>
              <a:t>9, </a:t>
            </a:r>
            <a:r>
              <a:rPr lang="en-US" dirty="0" smtClean="0"/>
              <a:t>2013</a:t>
            </a:r>
            <a:endParaRPr lang="en-US" dirty="0"/>
          </a:p>
        </p:txBody>
      </p:sp>
      <p:pic>
        <p:nvPicPr>
          <p:cNvPr id="1027" name="Picture 3" descr="C:\Users\EWheeler\AppData\Local\Microsoft\Windows\Temporary Internet Files\Content.IE5\88UQFRZ7\MC9002812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326" y="4267200"/>
            <a:ext cx="2172832" cy="218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162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818"/>
            <a:ext cx="8229600" cy="1184782"/>
          </a:xfrm>
        </p:spPr>
        <p:txBody>
          <a:bodyPr/>
          <a:lstStyle/>
          <a:p>
            <a:pPr marL="342900" lvl="1" indent="-342900" algn="l">
              <a:spcBef>
                <a:spcPts val="0"/>
              </a:spcBef>
              <a:spcAft>
                <a:spcPts val="1200"/>
              </a:spcAft>
            </a:pPr>
            <a:r>
              <a:rPr lang="en-US" sz="3600" b="1" dirty="0" smtClean="0">
                <a:solidFill>
                  <a:srgbClr val="7B083C"/>
                </a:solidFill>
                <a:latin typeface="+mj-lt"/>
              </a:rPr>
              <a:t>Informal Assessment within Lesson Components</a:t>
            </a:r>
            <a:endParaRPr lang="en-US" sz="3600" b="1" dirty="0">
              <a:solidFill>
                <a:srgbClr val="7B083C"/>
              </a:solidFill>
              <a:latin typeface="+mj-lt"/>
            </a:endParaRP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10</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517" y="2877312"/>
            <a:ext cx="7012966" cy="217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092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824382"/>
          </a:xfrm>
        </p:spPr>
        <p:txBody>
          <a:bodyPr/>
          <a:lstStyle/>
          <a:p>
            <a:r>
              <a:rPr lang="en-US" dirty="0">
                <a:solidFill>
                  <a:srgbClr val="0A668B"/>
                </a:solidFill>
              </a:rPr>
              <a:t>Are students aware of the purpose of each portion of the lesson ?</a:t>
            </a:r>
            <a:br>
              <a:rPr lang="en-US" dirty="0">
                <a:solidFill>
                  <a:srgbClr val="0A668B"/>
                </a:solidFill>
              </a:rPr>
            </a:br>
            <a:endParaRPr lang="en-US" dirty="0"/>
          </a:p>
        </p:txBody>
      </p:sp>
      <p:sp>
        <p:nvSpPr>
          <p:cNvPr id="3" name="Content Placeholder 2"/>
          <p:cNvSpPr>
            <a:spLocks noGrp="1"/>
          </p:cNvSpPr>
          <p:nvPr>
            <p:ph idx="1"/>
          </p:nvPr>
        </p:nvSpPr>
        <p:spPr>
          <a:xfrm>
            <a:off x="533400" y="2754200"/>
            <a:ext cx="4973594" cy="3265600"/>
          </a:xfrm>
        </p:spPr>
        <p:txBody>
          <a:bodyPr>
            <a:normAutofit lnSpcReduction="10000"/>
          </a:bodyPr>
          <a:lstStyle/>
          <a:p>
            <a:pPr marL="0" indent="0">
              <a:buNone/>
            </a:pPr>
            <a:endParaRPr lang="en-US" dirty="0" smtClean="0"/>
          </a:p>
          <a:p>
            <a:r>
              <a:rPr lang="en-US" dirty="0" smtClean="0"/>
              <a:t>Empower students to join you in the learning process. </a:t>
            </a:r>
          </a:p>
          <a:p>
            <a:endParaRPr lang="en-US" dirty="0"/>
          </a:p>
          <a:p>
            <a:r>
              <a:rPr lang="en-US" dirty="0" smtClean="0"/>
              <a:t>Invest time into helping students understand how they should approach their learning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12882" y="1713313"/>
            <a:ext cx="4203248" cy="321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0592" y="5495222"/>
            <a:ext cx="3514808" cy="369332"/>
          </a:xfrm>
          <a:prstGeom prst="rect">
            <a:avLst/>
          </a:prstGeom>
          <a:noFill/>
        </p:spPr>
        <p:txBody>
          <a:bodyPr wrap="none" rtlCol="0">
            <a:spAutoFit/>
          </a:bodyPr>
          <a:lstStyle/>
          <a:p>
            <a:r>
              <a:rPr lang="en-US" dirty="0" smtClean="0"/>
              <a:t>Lisa Tryon’s class- Orchard Park</a:t>
            </a:r>
            <a:endParaRPr lang="en-US" dirty="0"/>
          </a:p>
        </p:txBody>
      </p:sp>
    </p:spTree>
    <p:extLst>
      <p:ext uri="{BB962C8B-B14F-4D97-AF65-F5344CB8AC3E}">
        <p14:creationId xmlns:p14="http://schemas.microsoft.com/office/powerpoint/2010/main" val="3348373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533400"/>
            <a:ext cx="8915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p>
        </p:txBody>
      </p:sp>
      <p:pic>
        <p:nvPicPr>
          <p:cNvPr id="2052" name="Picture 4" descr="C:\Users\EWheeler\AppData\Local\Microsoft\Windows\Temporary Internet Files\Content.IE5\Q6XKP0WA\MP9004227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31" y="304800"/>
            <a:ext cx="9376262"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09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1 Module 1 Lesson 14</a:t>
            </a:r>
            <a:br>
              <a:rPr lang="en-US" dirty="0" smtClean="0"/>
            </a:br>
            <a:r>
              <a:rPr lang="en-US" dirty="0" smtClean="0"/>
              <a:t>Counting On (Level 2 Strategy)</a:t>
            </a:r>
            <a:endParaRPr lang="en-US" dirty="0"/>
          </a:p>
        </p:txBody>
      </p:sp>
      <p:pic>
        <p:nvPicPr>
          <p:cNvPr id="2050" name="Picture 2" descr="C:\Users\EWheeler\AppData\Local\Microsoft\Windows\Temporary Internet Files\Content.IE5\88UQFRZ7\MC900232724[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514600"/>
            <a:ext cx="3429000" cy="303135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rot="21379614">
            <a:off x="2473147" y="3317153"/>
            <a:ext cx="1302109" cy="1126446"/>
          </a:xfrm>
          <a:prstGeom prst="ellipse">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8800" dirty="0" smtClean="0"/>
              <a:t>4</a:t>
            </a:r>
            <a:endParaRPr lang="en-US" sz="8800" dirty="0"/>
          </a:p>
        </p:txBody>
      </p:sp>
    </p:spTree>
    <p:extLst>
      <p:ext uri="{BB962C8B-B14F-4D97-AF65-F5344CB8AC3E}">
        <p14:creationId xmlns:p14="http://schemas.microsoft.com/office/powerpoint/2010/main" val="294655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1 Module 1 Lesson 14</a:t>
            </a:r>
            <a:br>
              <a:rPr lang="en-US" dirty="0" smtClean="0"/>
            </a:br>
            <a:r>
              <a:rPr lang="en-US" dirty="0" smtClean="0"/>
              <a:t>Counting On (Level 2 Strategy)</a:t>
            </a:r>
            <a:endParaRPr lang="en-US" dirty="0"/>
          </a:p>
        </p:txBody>
      </p:sp>
      <p:pic>
        <p:nvPicPr>
          <p:cNvPr id="3074" name="Picture 2" descr="C:\Users\EWheeler\AppData\Local\Microsoft\Windows\Temporary Internet Files\Content.IE5\BBLPUX8H\MC9003051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047999"/>
            <a:ext cx="2819400" cy="247178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Wheeler\AppData\Local\Microsoft\Windows\Temporary Internet Files\Content.IE5\BBLPUX8H\MC9003489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335274"/>
            <a:ext cx="1837944" cy="177393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09600" y="4144489"/>
            <a:ext cx="1562100" cy="1676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8800" dirty="0" smtClean="0"/>
              <a:t>6</a:t>
            </a:r>
            <a:endParaRPr lang="en-US" sz="8800" dirty="0"/>
          </a:p>
        </p:txBody>
      </p:sp>
      <p:pic>
        <p:nvPicPr>
          <p:cNvPr id="8" name="Picture 3" descr="C:\Users\EWheeler\AppData\Local\Microsoft\Windows\Temporary Internet Files\Content.IE5\BBLPUX8H\MC9003489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797" y="3745845"/>
            <a:ext cx="1837944" cy="177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25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2884600"/>
          </a:xfrm>
        </p:spPr>
        <p:txBody>
          <a:bodyPr>
            <a:normAutofit/>
          </a:bodyPr>
          <a:lstStyle/>
          <a:p>
            <a:pPr marL="0" indent="0" algn="ctr">
              <a:buNone/>
            </a:pPr>
            <a:r>
              <a:rPr lang="en-US" sz="7200" dirty="0" smtClean="0"/>
              <a:t>4 + 3 = </a:t>
            </a:r>
            <a:r>
              <a:rPr lang="en-US" sz="7200" dirty="0" smtClean="0">
                <a:sym typeface="Wingdings"/>
              </a:rPr>
              <a:t></a:t>
            </a:r>
            <a:endParaRPr lang="en-US" sz="7200" dirty="0"/>
          </a:p>
        </p:txBody>
      </p:sp>
      <p:sp>
        <p:nvSpPr>
          <p:cNvPr id="4" name="Title 1"/>
          <p:cNvSpPr txBox="1">
            <a:spLocks/>
          </p:cNvSpPr>
          <p:nvPr/>
        </p:nvSpPr>
        <p:spPr>
          <a:xfrm>
            <a:off x="609600" y="1241491"/>
            <a:ext cx="8229600" cy="824382"/>
          </a:xfrm>
          <a:prstGeom prst="rect">
            <a:avLst/>
          </a:prstGeom>
        </p:spPr>
        <p:txBody>
          <a:bodyPr vert="horz" lIns="0" tIns="0" rIns="0" bIns="0" rtlCol="0" anchor="t">
            <a:noAutofit/>
          </a:bodyPr>
          <a:lstStyle>
            <a:lvl1pPr algn="l" defTabSz="914400" rtl="0" eaLnBrk="1" latinLnBrk="0" hangingPunct="1">
              <a:spcBef>
                <a:spcPct val="0"/>
              </a:spcBef>
              <a:buNone/>
              <a:defRPr sz="3600" b="1" kern="1200" spc="-100" baseline="0">
                <a:solidFill>
                  <a:srgbClr val="7B083C"/>
                </a:solidFill>
                <a:latin typeface="Calibri"/>
                <a:ea typeface="+mj-ea"/>
                <a:cs typeface="Calibri"/>
              </a:defRPr>
            </a:lvl1pPr>
          </a:lstStyle>
          <a:p>
            <a:r>
              <a:rPr lang="en-US" smtClean="0"/>
              <a:t>Grade 1 Module 1 Lesson 14</a:t>
            </a:r>
            <a:br>
              <a:rPr lang="en-US" smtClean="0"/>
            </a:br>
            <a:r>
              <a:rPr lang="en-US" smtClean="0"/>
              <a:t>Counting On (Level 2 Strategy)</a:t>
            </a:r>
            <a:endParaRPr lang="en-US" dirty="0"/>
          </a:p>
        </p:txBody>
      </p:sp>
    </p:spTree>
    <p:extLst>
      <p:ext uri="{BB962C8B-B14F-4D97-AF65-F5344CB8AC3E}">
        <p14:creationId xmlns:p14="http://schemas.microsoft.com/office/powerpoint/2010/main" val="1425947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91"/>
            <a:ext cx="8229600" cy="824382"/>
          </a:xfrm>
        </p:spPr>
        <p:txBody>
          <a:bodyPr/>
          <a:lstStyle/>
          <a:p>
            <a:r>
              <a:rPr lang="en-US" dirty="0" smtClean="0"/>
              <a:t>Finding Patterns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16</a:t>
            </a:fld>
            <a:endParaRPr lang="en-US" dirty="0"/>
          </a:p>
        </p:txBody>
      </p:sp>
      <p:graphicFrame>
        <p:nvGraphicFramePr>
          <p:cNvPr id="5" name="Diagram 4"/>
          <p:cNvGraphicFramePr/>
          <p:nvPr>
            <p:extLst>
              <p:ext uri="{D42A27DB-BD31-4B8C-83A1-F6EECF244321}">
                <p14:modId xmlns:p14="http://schemas.microsoft.com/office/powerpoint/2010/main" val="164434921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Up Arrow 5"/>
          <p:cNvSpPr/>
          <p:nvPr/>
        </p:nvSpPr>
        <p:spPr>
          <a:xfrm rot="15122248">
            <a:off x="6769160" y="3641650"/>
            <a:ext cx="1518099" cy="609600"/>
          </a:xfrm>
          <a:prstGeom prst="curvedUpArrow">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373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850"/>
            <a:ext cx="8229600" cy="1294911"/>
          </a:xfrm>
        </p:spPr>
        <p:txBody>
          <a:bodyPr/>
          <a:lstStyle/>
          <a:p>
            <a:r>
              <a:rPr lang="en-US" dirty="0" smtClean="0"/>
              <a:t>The Debrief</a:t>
            </a:r>
            <a:r>
              <a:rPr lang="en-US" dirty="0"/>
              <a:t/>
            </a:r>
            <a:br>
              <a:rPr lang="en-US" dirty="0"/>
            </a:b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17</a:t>
            </a:fld>
            <a:endParaRPr lang="en-US" dirty="0"/>
          </a:p>
        </p:txBody>
      </p:sp>
      <p:sp>
        <p:nvSpPr>
          <p:cNvPr id="4" name="TextBox 3"/>
          <p:cNvSpPr txBox="1"/>
          <p:nvPr/>
        </p:nvSpPr>
        <p:spPr>
          <a:xfrm>
            <a:off x="1295400" y="2920583"/>
            <a:ext cx="5270500" cy="964367"/>
          </a:xfrm>
          <a:prstGeom prst="rect">
            <a:avLst/>
          </a:prstGeom>
          <a:noFill/>
        </p:spPr>
        <p:txBody>
          <a:bodyPr wrap="square" rtlCol="0">
            <a:spAutoFit/>
          </a:bodyPr>
          <a:lstStyle/>
          <a:p>
            <a:pPr>
              <a:lnSpc>
                <a:spcPts val="3360"/>
              </a:lnSpc>
            </a:pPr>
            <a:r>
              <a:rPr lang="en-US" sz="4400" dirty="0" smtClean="0">
                <a:solidFill>
                  <a:srgbClr val="0A2D6B"/>
                </a:solidFill>
                <a:latin typeface="+mj-lt"/>
              </a:rPr>
              <a:t>Same total?  </a:t>
            </a:r>
          </a:p>
          <a:p>
            <a:pPr>
              <a:lnSpc>
                <a:spcPts val="3360"/>
              </a:lnSpc>
            </a:pPr>
            <a:endParaRPr lang="en-US" sz="3200" dirty="0">
              <a:latin typeface="+mj-lt"/>
            </a:endParaRPr>
          </a:p>
        </p:txBody>
      </p:sp>
      <p:pic>
        <p:nvPicPr>
          <p:cNvPr id="6" name="Picture 2" descr="C:\Users\ewheeler\AppData\Local\Microsoft\Windows\Temporary Internet Files\Content.IE5\85600FSF\MC900330158[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3000" y="1608812"/>
            <a:ext cx="3545449" cy="358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850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18</a:t>
            </a:fld>
            <a:endParaRPr lang="en-US" dirty="0"/>
          </a:p>
        </p:txBody>
      </p:sp>
      <p:sp>
        <p:nvSpPr>
          <p:cNvPr id="4" name="Content Placeholder 3"/>
          <p:cNvSpPr>
            <a:spLocks noGrp="1"/>
          </p:cNvSpPr>
          <p:nvPr>
            <p:ph idx="1"/>
          </p:nvPr>
        </p:nvSpPr>
        <p:spPr>
          <a:xfrm>
            <a:off x="381000" y="1828800"/>
            <a:ext cx="4038599" cy="4114800"/>
          </a:xfrm>
        </p:spPr>
        <p:txBody>
          <a:bodyPr>
            <a:normAutofit/>
          </a:bodyPr>
          <a:lstStyle/>
          <a:p>
            <a:pPr marL="0" indent="0" algn="ctr"/>
            <a:r>
              <a:rPr lang="en-US" b="1" dirty="0" smtClean="0"/>
              <a:t>Complete</a:t>
            </a:r>
            <a:r>
              <a:rPr lang="en-US" b="1" dirty="0"/>
              <a:t> </a:t>
            </a:r>
            <a:r>
              <a:rPr lang="en-US" b="1" dirty="0" smtClean="0"/>
              <a:t>End-of-Module Assessment</a:t>
            </a:r>
          </a:p>
          <a:p>
            <a:pPr marL="0" indent="0" algn="ctr"/>
            <a:endParaRPr lang="en-US" b="1" dirty="0" smtClean="0"/>
          </a:p>
          <a:p>
            <a:pPr marL="0" indent="0" algn="ctr">
              <a:buNone/>
            </a:pPr>
            <a:endParaRPr lang="en-US" b="1" dirty="0"/>
          </a:p>
          <a:p>
            <a:pPr marL="0" indent="0" algn="ctr">
              <a:buNone/>
            </a:pPr>
            <a:endParaRPr lang="en-US" b="1" dirty="0"/>
          </a:p>
          <a:p>
            <a:pPr marL="0" indent="0" algn="ctr"/>
            <a:r>
              <a:rPr lang="en-US" b="1" dirty="0" smtClean="0"/>
              <a:t>Label each question with the module standard it addresses.</a:t>
            </a:r>
          </a:p>
          <a:p>
            <a:pPr marL="0" indent="0" algn="ctr"/>
            <a:endParaRPr lang="en-US" b="1" dirty="0"/>
          </a:p>
        </p:txBody>
      </p:sp>
      <p:graphicFrame>
        <p:nvGraphicFramePr>
          <p:cNvPr id="6" name="Content Placeholder 4"/>
          <p:cNvGraphicFramePr>
            <a:graphicFrameLocks/>
          </p:cNvGraphicFramePr>
          <p:nvPr>
            <p:extLst>
              <p:ext uri="{D42A27DB-BD31-4B8C-83A1-F6EECF244321}">
                <p14:modId xmlns:p14="http://schemas.microsoft.com/office/powerpoint/2010/main" val="3669314153"/>
              </p:ext>
            </p:extLst>
          </p:nvPr>
        </p:nvGraphicFramePr>
        <p:xfrm>
          <a:off x="4191000" y="1238250"/>
          <a:ext cx="46482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46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19</a:t>
            </a:fld>
            <a:endParaRPr lang="en-US" dirty="0"/>
          </a:p>
        </p:txBody>
      </p:sp>
      <p:sp>
        <p:nvSpPr>
          <p:cNvPr id="4" name="Content Placeholder 3"/>
          <p:cNvSpPr>
            <a:spLocks noGrp="1"/>
          </p:cNvSpPr>
          <p:nvPr>
            <p:ph idx="1"/>
          </p:nvPr>
        </p:nvSpPr>
        <p:spPr>
          <a:xfrm>
            <a:off x="838200" y="1913474"/>
            <a:ext cx="7848600" cy="4019126"/>
          </a:xfrm>
        </p:spPr>
        <p:txBody>
          <a:bodyPr/>
          <a:lstStyle/>
          <a:p>
            <a:pPr marL="0" indent="0">
              <a:buNone/>
            </a:pPr>
            <a:r>
              <a:rPr lang="en-US" dirty="0"/>
              <a:t>Write </a:t>
            </a:r>
            <a:r>
              <a:rPr lang="en-US" dirty="0" smtClean="0"/>
              <a:t>down at least one question </a:t>
            </a:r>
            <a:r>
              <a:rPr lang="en-US" dirty="0"/>
              <a:t>you would ask each student to either:</a:t>
            </a:r>
          </a:p>
          <a:p>
            <a:endParaRPr lang="en-US" dirty="0"/>
          </a:p>
          <a:p>
            <a:pPr marL="731520" lvl="1" indent="-457200">
              <a:buFont typeface="Arial"/>
              <a:buChar char="•"/>
            </a:pPr>
            <a:r>
              <a:rPr lang="en-US" sz="2800" dirty="0"/>
              <a:t>F</a:t>
            </a:r>
            <a:r>
              <a:rPr lang="en-US" sz="2800" dirty="0" smtClean="0"/>
              <a:t>urther assess</a:t>
            </a:r>
            <a:endParaRPr lang="en-US" sz="2800" dirty="0"/>
          </a:p>
          <a:p>
            <a:pPr marL="731520" lvl="1" indent="-457200">
              <a:buFont typeface="Arial"/>
              <a:buChar char="•"/>
            </a:pPr>
            <a:r>
              <a:rPr lang="en-US" sz="2800" dirty="0"/>
              <a:t>Advance their </a:t>
            </a:r>
            <a:r>
              <a:rPr lang="en-US" sz="2800" dirty="0" smtClean="0"/>
              <a:t>thinking</a:t>
            </a:r>
          </a:p>
        </p:txBody>
      </p:sp>
    </p:spTree>
    <p:extLst>
      <p:ext uri="{BB962C8B-B14F-4D97-AF65-F5344CB8AC3E}">
        <p14:creationId xmlns:p14="http://schemas.microsoft.com/office/powerpoint/2010/main" val="3745080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pPr lvl="0"/>
            <a:r>
              <a:rPr lang="en-US" dirty="0" smtClean="0"/>
              <a:t>I can identify </a:t>
            </a:r>
            <a:r>
              <a:rPr lang="en-US" dirty="0"/>
              <a:t>how the process of planning lessons with the modules differs from planning lessons using other resources. </a:t>
            </a:r>
            <a:endParaRPr lang="en-US" dirty="0" smtClean="0"/>
          </a:p>
          <a:p>
            <a:pPr marL="0" lvl="0" indent="0">
              <a:buNone/>
            </a:pPr>
            <a:endParaRPr lang="en-US" dirty="0"/>
          </a:p>
          <a:p>
            <a:pPr lvl="0"/>
            <a:r>
              <a:rPr lang="en-US" dirty="0" smtClean="0"/>
              <a:t>I can </a:t>
            </a:r>
            <a:r>
              <a:rPr lang="en-US" dirty="0"/>
              <a:t>a</a:t>
            </a:r>
            <a:r>
              <a:rPr lang="en-US" dirty="0" smtClean="0"/>
              <a:t>nalyze </a:t>
            </a:r>
            <a:r>
              <a:rPr lang="en-US" dirty="0"/>
              <a:t>the Overview and Topic Openers from each module to identify the progression of the instruction over the course of the fall semester. </a:t>
            </a:r>
            <a:endParaRPr lang="en-US" dirty="0" smtClean="0"/>
          </a:p>
          <a:p>
            <a:pPr marL="0" lvl="0" indent="0">
              <a:buNone/>
            </a:pPr>
            <a:endParaRPr lang="en-US" dirty="0"/>
          </a:p>
          <a:p>
            <a:pPr lvl="0"/>
            <a:r>
              <a:rPr lang="en-US" dirty="0" smtClean="0"/>
              <a:t>I can share </a:t>
            </a:r>
            <a:r>
              <a:rPr lang="en-US" dirty="0"/>
              <a:t>thinking and work done while planning for module lessons to facilitate the planning process.</a:t>
            </a:r>
          </a:p>
          <a:p>
            <a:endParaRPr lang="en-US" dirty="0"/>
          </a:p>
        </p:txBody>
      </p:sp>
    </p:spTree>
    <p:extLst>
      <p:ext uri="{BB962C8B-B14F-4D97-AF65-F5344CB8AC3E}">
        <p14:creationId xmlns:p14="http://schemas.microsoft.com/office/powerpoint/2010/main" val="3741471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Read, Draw, Write (RDW)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20</a:t>
            </a:fld>
            <a:endParaRPr lang="en-US" dirty="0"/>
          </a:p>
        </p:txBody>
      </p:sp>
      <p:sp>
        <p:nvSpPr>
          <p:cNvPr id="4" name="Content Placeholder 3"/>
          <p:cNvSpPr>
            <a:spLocks noGrp="1"/>
          </p:cNvSpPr>
          <p:nvPr>
            <p:ph idx="1"/>
          </p:nvPr>
        </p:nvSpPr>
        <p:spPr>
          <a:xfrm>
            <a:off x="457200" y="1913474"/>
            <a:ext cx="8229600" cy="1185326"/>
          </a:xfrm>
        </p:spPr>
        <p:txBody>
          <a:bodyPr/>
          <a:lstStyle/>
          <a:p>
            <a:r>
              <a:rPr lang="en-US" dirty="0"/>
              <a:t>Mathematicians and teachers suggest a simple process applicable to all grades: </a:t>
            </a:r>
          </a:p>
        </p:txBody>
      </p:sp>
      <p:sp>
        <p:nvSpPr>
          <p:cNvPr id="6" name="Rectangle 5"/>
          <p:cNvSpPr/>
          <p:nvPr/>
        </p:nvSpPr>
        <p:spPr>
          <a:xfrm>
            <a:off x="1651000" y="3013502"/>
            <a:ext cx="7340600" cy="2616101"/>
          </a:xfrm>
          <a:prstGeom prst="rect">
            <a:avLst/>
          </a:prstGeom>
        </p:spPr>
        <p:txBody>
          <a:bodyPr wrap="square">
            <a:spAutoFit/>
          </a:bodyPr>
          <a:lstStyle/>
          <a:p>
            <a:r>
              <a:rPr lang="en-US" sz="3200" dirty="0">
                <a:solidFill>
                  <a:schemeClr val="accent1">
                    <a:lumMod val="75000"/>
                  </a:schemeClr>
                </a:solidFill>
              </a:rPr>
              <a:t>1) Read. </a:t>
            </a:r>
          </a:p>
          <a:p>
            <a:r>
              <a:rPr lang="en-US" sz="3200" dirty="0">
                <a:solidFill>
                  <a:schemeClr val="accent1">
                    <a:lumMod val="75000"/>
                  </a:schemeClr>
                </a:solidFill>
              </a:rPr>
              <a:t>2) Draw and Label. </a:t>
            </a:r>
            <a:endParaRPr lang="en-US" sz="3200" dirty="0" smtClean="0">
              <a:solidFill>
                <a:schemeClr val="accent1">
                  <a:lumMod val="75000"/>
                </a:schemeClr>
              </a:solidFill>
            </a:endParaRPr>
          </a:p>
          <a:p>
            <a:endParaRPr lang="en-US" sz="3600" dirty="0">
              <a:solidFill>
                <a:schemeClr val="accent1">
                  <a:lumMod val="75000"/>
                </a:schemeClr>
              </a:solidFill>
            </a:endParaRPr>
          </a:p>
          <a:p>
            <a:r>
              <a:rPr lang="en-US" sz="3200" dirty="0">
                <a:solidFill>
                  <a:schemeClr val="accent1">
                    <a:lumMod val="75000"/>
                  </a:schemeClr>
                </a:solidFill>
              </a:rPr>
              <a:t>3) Write a number </a:t>
            </a:r>
            <a:r>
              <a:rPr lang="en-US" sz="3200" dirty="0" smtClean="0">
                <a:solidFill>
                  <a:schemeClr val="accent1">
                    <a:lumMod val="75000"/>
                  </a:schemeClr>
                </a:solidFill>
              </a:rPr>
              <a:t>sentence. </a:t>
            </a:r>
            <a:r>
              <a:rPr lang="en-US" sz="3200" dirty="0">
                <a:solidFill>
                  <a:schemeClr val="accent1">
                    <a:lumMod val="75000"/>
                  </a:schemeClr>
                </a:solidFill>
              </a:rPr>
              <a:t>(equation</a:t>
            </a:r>
            <a:r>
              <a:rPr lang="en-US" sz="3200" dirty="0" smtClean="0">
                <a:solidFill>
                  <a:schemeClr val="accent1">
                    <a:lumMod val="75000"/>
                  </a:schemeClr>
                </a:solidFill>
              </a:rPr>
              <a:t>) </a:t>
            </a:r>
            <a:endParaRPr lang="en-US" sz="3200" dirty="0">
              <a:solidFill>
                <a:schemeClr val="accent1">
                  <a:lumMod val="75000"/>
                </a:schemeClr>
              </a:solidFill>
            </a:endParaRPr>
          </a:p>
          <a:p>
            <a:r>
              <a:rPr lang="en-US" sz="3200" dirty="0">
                <a:solidFill>
                  <a:schemeClr val="accent1">
                    <a:lumMod val="75000"/>
                  </a:schemeClr>
                </a:solidFill>
              </a:rPr>
              <a:t>4) Write a word </a:t>
            </a:r>
            <a:r>
              <a:rPr lang="en-US" sz="3200" dirty="0" smtClean="0">
                <a:solidFill>
                  <a:schemeClr val="accent1">
                    <a:lumMod val="75000"/>
                  </a:schemeClr>
                </a:solidFill>
              </a:rPr>
              <a:t>sentence. </a:t>
            </a:r>
            <a:r>
              <a:rPr lang="en-US" sz="3200" dirty="0">
                <a:solidFill>
                  <a:schemeClr val="accent1">
                    <a:lumMod val="75000"/>
                  </a:schemeClr>
                </a:solidFill>
              </a:rPr>
              <a:t>(statement</a:t>
            </a:r>
            <a:r>
              <a:rPr lang="en-US" sz="3200" dirty="0" smtClean="0">
                <a:solidFill>
                  <a:schemeClr val="accent1">
                    <a:lumMod val="75000"/>
                  </a:schemeClr>
                </a:solidFill>
              </a:rPr>
              <a:t>)</a:t>
            </a:r>
            <a:endParaRPr lang="en-US" sz="3200" dirty="0">
              <a:solidFill>
                <a:schemeClr val="accent1">
                  <a:lumMod val="75000"/>
                </a:schemeClr>
              </a:solidFill>
            </a:endParaRPr>
          </a:p>
        </p:txBody>
      </p:sp>
      <p:sp>
        <p:nvSpPr>
          <p:cNvPr id="7" name="Left Brace 6"/>
          <p:cNvSpPr/>
          <p:nvPr/>
        </p:nvSpPr>
        <p:spPr>
          <a:xfrm>
            <a:off x="1397000" y="3263900"/>
            <a:ext cx="254000" cy="533400"/>
          </a:xfrm>
          <a:prstGeom prst="leftBrace">
            <a:avLst/>
          </a:prstGeom>
          <a:ln>
            <a:solidFill>
              <a:schemeClr val="tx2"/>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Left Brace 7"/>
          <p:cNvSpPr/>
          <p:nvPr/>
        </p:nvSpPr>
        <p:spPr>
          <a:xfrm>
            <a:off x="1397000" y="4380994"/>
            <a:ext cx="254000" cy="1105406"/>
          </a:xfrm>
          <a:prstGeom prst="leftBrace">
            <a:avLst/>
          </a:prstGeom>
          <a:ln>
            <a:solidFill>
              <a:schemeClr val="tx2"/>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Rectangle 8"/>
          <p:cNvSpPr/>
          <p:nvPr/>
        </p:nvSpPr>
        <p:spPr>
          <a:xfrm>
            <a:off x="533400" y="3263900"/>
            <a:ext cx="1320800" cy="523220"/>
          </a:xfrm>
          <a:prstGeom prst="rect">
            <a:avLst/>
          </a:prstGeom>
        </p:spPr>
        <p:txBody>
          <a:bodyPr wrap="square">
            <a:spAutoFit/>
          </a:bodyPr>
          <a:lstStyle/>
          <a:p>
            <a:r>
              <a:rPr lang="en-US" sz="2800" dirty="0" smtClean="0">
                <a:solidFill>
                  <a:schemeClr val="accent1">
                    <a:lumMod val="75000"/>
                  </a:schemeClr>
                </a:solidFill>
              </a:rPr>
              <a:t>MP1</a:t>
            </a:r>
            <a:endParaRPr lang="en-US" sz="2800" dirty="0">
              <a:solidFill>
                <a:schemeClr val="accent1">
                  <a:lumMod val="75000"/>
                </a:schemeClr>
              </a:solidFill>
            </a:endParaRPr>
          </a:p>
        </p:txBody>
      </p:sp>
      <p:sp>
        <p:nvSpPr>
          <p:cNvPr id="10" name="Rectangle 9"/>
          <p:cNvSpPr/>
          <p:nvPr/>
        </p:nvSpPr>
        <p:spPr>
          <a:xfrm>
            <a:off x="533400" y="4648200"/>
            <a:ext cx="927100" cy="523220"/>
          </a:xfrm>
          <a:prstGeom prst="rect">
            <a:avLst/>
          </a:prstGeom>
        </p:spPr>
        <p:txBody>
          <a:bodyPr wrap="square">
            <a:spAutoFit/>
          </a:bodyPr>
          <a:lstStyle/>
          <a:p>
            <a:r>
              <a:rPr lang="en-US" sz="2800" dirty="0" smtClean="0">
                <a:solidFill>
                  <a:schemeClr val="accent1">
                    <a:lumMod val="75000"/>
                  </a:schemeClr>
                </a:solidFill>
              </a:rPr>
              <a:t>MP2</a:t>
            </a:r>
            <a:endParaRPr lang="en-US" sz="2800" dirty="0">
              <a:solidFill>
                <a:schemeClr val="accent1">
                  <a:lumMod val="75000"/>
                </a:schemeClr>
              </a:solidFill>
            </a:endParaRPr>
          </a:p>
        </p:txBody>
      </p:sp>
    </p:spTree>
    <p:extLst>
      <p:ext uri="{BB962C8B-B14F-4D97-AF65-F5344CB8AC3E}">
        <p14:creationId xmlns:p14="http://schemas.microsoft.com/office/powerpoint/2010/main" val="3605053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Read, Draw, Write (RDW)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21</a:t>
            </a:fld>
            <a:endParaRPr lang="en-US" dirty="0"/>
          </a:p>
        </p:txBody>
      </p:sp>
      <p:sp>
        <p:nvSpPr>
          <p:cNvPr id="4" name="Content Placeholder 3"/>
          <p:cNvSpPr>
            <a:spLocks noGrp="1"/>
          </p:cNvSpPr>
          <p:nvPr>
            <p:ph idx="1"/>
          </p:nvPr>
        </p:nvSpPr>
        <p:spPr/>
        <p:txBody>
          <a:bodyPr/>
          <a:lstStyle/>
          <a:p>
            <a:r>
              <a:rPr lang="en-US" dirty="0" smtClean="0"/>
              <a:t>The </a:t>
            </a:r>
            <a:r>
              <a:rPr lang="en-US" dirty="0"/>
              <a:t>more students participate in reasoning through problems with a systematic approach, the more they internalize those behaviors and thought processes. </a:t>
            </a:r>
          </a:p>
          <a:p>
            <a:pPr marL="573088" lvl="1" indent="-457200">
              <a:buFont typeface="Arial" pitchFamily="34" charset="0"/>
              <a:buChar char="•"/>
            </a:pPr>
            <a:endParaRPr lang="en-US" dirty="0" smtClean="0"/>
          </a:p>
          <a:p>
            <a:pPr marL="573088" lvl="1" indent="-457200">
              <a:buFont typeface="Arial" pitchFamily="34" charset="0"/>
              <a:buChar char="•"/>
            </a:pPr>
            <a:r>
              <a:rPr lang="en-US" dirty="0" smtClean="0"/>
              <a:t>What </a:t>
            </a:r>
            <a:r>
              <a:rPr lang="en-US" dirty="0"/>
              <a:t>do I see? </a:t>
            </a:r>
          </a:p>
          <a:p>
            <a:pPr marL="573088" lvl="1" indent="-457200">
              <a:buFont typeface="Arial" pitchFamily="34" charset="0"/>
              <a:buChar char="•"/>
            </a:pPr>
            <a:r>
              <a:rPr lang="en-US" dirty="0" smtClean="0"/>
              <a:t>Can </a:t>
            </a:r>
            <a:r>
              <a:rPr lang="en-US" dirty="0"/>
              <a:t>I draw something? </a:t>
            </a:r>
          </a:p>
          <a:p>
            <a:pPr marL="573088" lvl="1" indent="-457200">
              <a:buFont typeface="Arial" pitchFamily="34" charset="0"/>
              <a:buChar char="•"/>
            </a:pPr>
            <a:r>
              <a:rPr lang="en-US" dirty="0" smtClean="0"/>
              <a:t>What </a:t>
            </a:r>
            <a:r>
              <a:rPr lang="en-US" dirty="0"/>
              <a:t>conclusions can </a:t>
            </a:r>
            <a:r>
              <a:rPr lang="en-US" dirty="0" smtClean="0"/>
              <a:t/>
            </a:r>
            <a:br>
              <a:rPr lang="en-US" dirty="0" smtClean="0"/>
            </a:br>
            <a:r>
              <a:rPr lang="en-US" dirty="0" smtClean="0"/>
              <a:t>I </a:t>
            </a:r>
            <a:r>
              <a:rPr lang="en-US" dirty="0"/>
              <a:t>make from my drawing? </a:t>
            </a:r>
          </a:p>
          <a:p>
            <a:pPr algn="ctr"/>
            <a:endParaRPr lang="en-US" sz="1800" dirty="0" smtClean="0"/>
          </a:p>
        </p:txBody>
      </p:sp>
      <p:graphicFrame>
        <p:nvGraphicFramePr>
          <p:cNvPr id="5" name="Diagram 4"/>
          <p:cNvGraphicFramePr/>
          <p:nvPr>
            <p:extLst>
              <p:ext uri="{D42A27DB-BD31-4B8C-83A1-F6EECF244321}">
                <p14:modId xmlns:p14="http://schemas.microsoft.com/office/powerpoint/2010/main" val="2702049519"/>
              </p:ext>
            </p:extLst>
          </p:nvPr>
        </p:nvGraphicFramePr>
        <p:xfrm>
          <a:off x="4114800" y="3274268"/>
          <a:ext cx="4711700" cy="2237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38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Planning</a:t>
            </a:r>
            <a:endParaRPr lang="en-US" dirty="0"/>
          </a:p>
        </p:txBody>
      </p:sp>
      <p:pic>
        <p:nvPicPr>
          <p:cNvPr id="3082" name="Picture 10" descr="C:\Users\EWheeler\AppData\Local\Microsoft\Windows\Temporary Internet Files\Content.IE5\S1C2YUJX\MC9002854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362200"/>
            <a:ext cx="3200400" cy="362444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EWheeler\AppData\Local\Microsoft\Windows\Temporary Internet Files\Content.IE5\88UQFRZ7\MC9003570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105487"/>
            <a:ext cx="4091796" cy="3599225"/>
          </a:xfrm>
          <a:prstGeom prst="rect">
            <a:avLst/>
          </a:prstGeom>
          <a:noFill/>
          <a:extLst>
            <a:ext uri="{909E8E84-426E-40DD-AFC4-6F175D3DCCD1}">
              <a14:hiddenFill xmlns:a14="http://schemas.microsoft.com/office/drawing/2010/main">
                <a:solidFill>
                  <a:srgbClr val="FFFFFF"/>
                </a:solidFill>
              </a14:hiddenFill>
            </a:ext>
          </a:extLst>
        </p:spPr>
      </p:pic>
      <p:sp>
        <p:nvSpPr>
          <p:cNvPr id="3" name="Curved Down Arrow 2"/>
          <p:cNvSpPr/>
          <p:nvPr/>
        </p:nvSpPr>
        <p:spPr>
          <a:xfrm>
            <a:off x="2590800" y="838774"/>
            <a:ext cx="3962400" cy="1399713"/>
          </a:xfrm>
          <a:prstGeom prst="curvedDownArrow">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9309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86" y="1089091"/>
            <a:ext cx="8229600" cy="824382"/>
          </a:xfrm>
        </p:spPr>
        <p:txBody>
          <a:bodyPr/>
          <a:lstStyle/>
          <a:p>
            <a:r>
              <a:rPr lang="en-US" dirty="0" smtClean="0"/>
              <a:t>Instructional Shifts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a:t>
            </a:fld>
            <a:endParaRPr lang="en-US" dirty="0"/>
          </a:p>
        </p:txBody>
      </p:sp>
      <p:graphicFrame>
        <p:nvGraphicFramePr>
          <p:cNvPr id="4" name="Diagram 3"/>
          <p:cNvGraphicFramePr/>
          <p:nvPr>
            <p:extLst>
              <p:ext uri="{D42A27DB-BD31-4B8C-83A1-F6EECF244321}">
                <p14:modId xmlns:p14="http://schemas.microsoft.com/office/powerpoint/2010/main" val="3209575016"/>
              </p:ext>
            </p:extLst>
          </p:nvPr>
        </p:nvGraphicFramePr>
        <p:xfrm>
          <a:off x="685800" y="3835400"/>
          <a:ext cx="4686300" cy="222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05910213"/>
              </p:ext>
            </p:extLst>
          </p:nvPr>
        </p:nvGraphicFramePr>
        <p:xfrm>
          <a:off x="411480" y="2865120"/>
          <a:ext cx="5303520" cy="1188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730284720"/>
              </p:ext>
            </p:extLst>
          </p:nvPr>
        </p:nvGraphicFramePr>
        <p:xfrm>
          <a:off x="386080" y="1612900"/>
          <a:ext cx="5303520" cy="11887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Rectangle 4"/>
          <p:cNvSpPr/>
          <p:nvPr/>
        </p:nvSpPr>
        <p:spPr>
          <a:xfrm>
            <a:off x="5486400" y="1590307"/>
            <a:ext cx="154401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Focus</a:t>
            </a:r>
            <a:endParaRPr lang="en-US" sz="5400" b="1" cap="none" spc="0" dirty="0">
              <a:ln w="11430">
                <a:solidFill>
                  <a:schemeClr val="accent5"/>
                </a:solidFill>
              </a:ln>
              <a:solidFill>
                <a:schemeClr val="accent5"/>
              </a:solidFill>
            </a:endParaRPr>
          </a:p>
        </p:txBody>
      </p:sp>
      <p:sp>
        <p:nvSpPr>
          <p:cNvPr id="10" name="Rectangle 9"/>
          <p:cNvSpPr/>
          <p:nvPr/>
        </p:nvSpPr>
        <p:spPr>
          <a:xfrm>
            <a:off x="5410200" y="3037857"/>
            <a:ext cx="256993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Coherence</a:t>
            </a:r>
            <a:endParaRPr lang="en-US" sz="5400" b="1" cap="none" spc="0" dirty="0">
              <a:ln w="11430">
                <a:solidFill>
                  <a:schemeClr val="accent5"/>
                </a:solidFill>
              </a:ln>
              <a:solidFill>
                <a:schemeClr val="accent5"/>
              </a:solidFill>
            </a:endParaRPr>
          </a:p>
        </p:txBody>
      </p:sp>
      <p:sp>
        <p:nvSpPr>
          <p:cNvPr id="11" name="Rectangle 10"/>
          <p:cNvSpPr/>
          <p:nvPr/>
        </p:nvSpPr>
        <p:spPr>
          <a:xfrm>
            <a:off x="5410200" y="4646414"/>
            <a:ext cx="139012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Rigor</a:t>
            </a:r>
            <a:endParaRPr lang="en-US" sz="5400" b="1" cap="none" spc="0" dirty="0">
              <a:ln w="11430">
                <a:solidFill>
                  <a:schemeClr val="accent5"/>
                </a:solidFill>
              </a:ln>
              <a:solidFill>
                <a:schemeClr val="accent5"/>
              </a:solidFill>
            </a:endParaRPr>
          </a:p>
        </p:txBody>
      </p:sp>
      <p:sp>
        <p:nvSpPr>
          <p:cNvPr id="9" name="TextBox 8"/>
          <p:cNvSpPr txBox="1"/>
          <p:nvPr/>
        </p:nvSpPr>
        <p:spPr>
          <a:xfrm>
            <a:off x="915006" y="1811285"/>
            <a:ext cx="686406" cy="297517"/>
          </a:xfrm>
          <a:prstGeom prst="rect">
            <a:avLst/>
          </a:prstGeom>
          <a:solidFill>
            <a:schemeClr val="bg1"/>
          </a:solidFill>
        </p:spPr>
        <p:txBody>
          <a:bodyPr wrap="none" rtlCol="0">
            <a:spAutoFit/>
          </a:bodyPr>
          <a:lstStyle/>
          <a:p>
            <a:r>
              <a:rPr lang="en-US" sz="2000" b="1" dirty="0" smtClean="0"/>
              <a:t>Focus</a:t>
            </a:r>
            <a:endParaRPr lang="en-US" sz="2000" b="1" dirty="0"/>
          </a:p>
        </p:txBody>
      </p:sp>
      <p:sp>
        <p:nvSpPr>
          <p:cNvPr id="13" name="TextBox 12"/>
          <p:cNvSpPr txBox="1"/>
          <p:nvPr/>
        </p:nvSpPr>
        <p:spPr>
          <a:xfrm>
            <a:off x="928615" y="3063506"/>
            <a:ext cx="1066318" cy="297517"/>
          </a:xfrm>
          <a:prstGeom prst="rect">
            <a:avLst/>
          </a:prstGeom>
          <a:solidFill>
            <a:schemeClr val="bg1"/>
          </a:solidFill>
        </p:spPr>
        <p:txBody>
          <a:bodyPr wrap="none" rtlCol="0">
            <a:spAutoFit/>
          </a:bodyPr>
          <a:lstStyle/>
          <a:p>
            <a:r>
              <a:rPr lang="en-US" sz="2000" b="1" dirty="0" smtClean="0"/>
              <a:t>Coherence</a:t>
            </a:r>
            <a:endParaRPr lang="en-US" sz="2000" b="1" dirty="0"/>
          </a:p>
        </p:txBody>
      </p:sp>
      <p:sp>
        <p:nvSpPr>
          <p:cNvPr id="14" name="TextBox 13"/>
          <p:cNvSpPr txBox="1"/>
          <p:nvPr/>
        </p:nvSpPr>
        <p:spPr>
          <a:xfrm>
            <a:off x="954015" y="3784600"/>
            <a:ext cx="829073" cy="297517"/>
          </a:xfrm>
          <a:prstGeom prst="rect">
            <a:avLst/>
          </a:prstGeom>
          <a:solidFill>
            <a:schemeClr val="bg1"/>
          </a:solidFill>
        </p:spPr>
        <p:txBody>
          <a:bodyPr wrap="none" rtlCol="0">
            <a:spAutoFit/>
          </a:bodyPr>
          <a:lstStyle/>
          <a:p>
            <a:r>
              <a:rPr lang="en-US" sz="2000" b="1" dirty="0" smtClean="0"/>
              <a:t>Fluency</a:t>
            </a:r>
            <a:endParaRPr lang="en-US" sz="2000" b="1" dirty="0"/>
          </a:p>
        </p:txBody>
      </p:sp>
      <p:sp>
        <p:nvSpPr>
          <p:cNvPr id="15" name="TextBox 14"/>
          <p:cNvSpPr txBox="1"/>
          <p:nvPr/>
        </p:nvSpPr>
        <p:spPr>
          <a:xfrm>
            <a:off x="917189" y="4363452"/>
            <a:ext cx="1854995" cy="297517"/>
          </a:xfrm>
          <a:prstGeom prst="rect">
            <a:avLst/>
          </a:prstGeom>
          <a:solidFill>
            <a:schemeClr val="bg1"/>
          </a:solidFill>
        </p:spPr>
        <p:txBody>
          <a:bodyPr wrap="none" rtlCol="0">
            <a:spAutoFit/>
          </a:bodyPr>
          <a:lstStyle/>
          <a:p>
            <a:r>
              <a:rPr lang="en-US" sz="2000" b="1" dirty="0" smtClean="0"/>
              <a:t>Deep Understanding</a:t>
            </a:r>
            <a:endParaRPr lang="en-US" sz="2000" b="1" dirty="0"/>
          </a:p>
        </p:txBody>
      </p:sp>
      <p:sp>
        <p:nvSpPr>
          <p:cNvPr id="16" name="TextBox 15"/>
          <p:cNvSpPr txBox="1"/>
          <p:nvPr/>
        </p:nvSpPr>
        <p:spPr>
          <a:xfrm>
            <a:off x="929486" y="5007928"/>
            <a:ext cx="1210588" cy="297517"/>
          </a:xfrm>
          <a:prstGeom prst="rect">
            <a:avLst/>
          </a:prstGeom>
          <a:solidFill>
            <a:schemeClr val="bg1"/>
          </a:solidFill>
        </p:spPr>
        <p:txBody>
          <a:bodyPr wrap="none" rtlCol="0">
            <a:spAutoFit/>
          </a:bodyPr>
          <a:lstStyle/>
          <a:p>
            <a:r>
              <a:rPr lang="en-US" sz="2000" b="1" dirty="0" smtClean="0"/>
              <a:t>Applications</a:t>
            </a:r>
            <a:endParaRPr lang="en-US" sz="2000" b="1" dirty="0"/>
          </a:p>
        </p:txBody>
      </p:sp>
      <p:sp>
        <p:nvSpPr>
          <p:cNvPr id="17" name="TextBox 16"/>
          <p:cNvSpPr txBox="1"/>
          <p:nvPr/>
        </p:nvSpPr>
        <p:spPr>
          <a:xfrm>
            <a:off x="923721" y="5624462"/>
            <a:ext cx="1306768" cy="297517"/>
          </a:xfrm>
          <a:prstGeom prst="rect">
            <a:avLst/>
          </a:prstGeom>
          <a:solidFill>
            <a:schemeClr val="bg1"/>
          </a:solidFill>
        </p:spPr>
        <p:txBody>
          <a:bodyPr wrap="none" rtlCol="0">
            <a:spAutoFit/>
          </a:bodyPr>
          <a:lstStyle/>
          <a:p>
            <a:r>
              <a:rPr lang="en-US" sz="2000" b="1" dirty="0" smtClean="0"/>
              <a:t>Dual Intensity</a:t>
            </a:r>
            <a:endParaRPr lang="en-US" sz="2000" b="1" dirty="0"/>
          </a:p>
        </p:txBody>
      </p:sp>
    </p:spTree>
    <p:extLst>
      <p:ext uri="{BB962C8B-B14F-4D97-AF65-F5344CB8AC3E}">
        <p14:creationId xmlns:p14="http://schemas.microsoft.com/office/powerpoint/2010/main" val="13517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Modules: </a:t>
            </a:r>
            <a:r>
              <a:rPr lang="en-US" sz="2400" dirty="0" smtClean="0"/>
              <a:t>Designed to Address the Shifts</a:t>
            </a:r>
            <a:endParaRPr lang="en-US" sz="2400"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5414" y="2348748"/>
            <a:ext cx="6713173" cy="2743200"/>
          </a:xfrm>
        </p:spPr>
      </p:pic>
    </p:spTree>
    <p:extLst>
      <p:ext uri="{BB962C8B-B14F-4D97-AF65-F5344CB8AC3E}">
        <p14:creationId xmlns:p14="http://schemas.microsoft.com/office/powerpoint/2010/main" val="356746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Philosophy and Workflow of </a:t>
            </a:r>
            <a:r>
              <a:rPr lang="en-US" sz="3400" i="1" dirty="0" smtClean="0"/>
              <a:t>A Story of Units</a:t>
            </a:r>
            <a:endParaRPr lang="en-US" sz="3400"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a:t>
            </a:fld>
            <a:endParaRPr lang="en-US" dirty="0"/>
          </a:p>
        </p:txBody>
      </p:sp>
      <p:graphicFrame>
        <p:nvGraphicFramePr>
          <p:cNvPr id="6" name="Diagram 5"/>
          <p:cNvGraphicFramePr/>
          <p:nvPr>
            <p:extLst>
              <p:ext uri="{D42A27DB-BD31-4B8C-83A1-F6EECF244321}">
                <p14:modId xmlns:p14="http://schemas.microsoft.com/office/powerpoint/2010/main" val="482892923"/>
              </p:ext>
            </p:extLst>
          </p:nvPr>
        </p:nvGraphicFramePr>
        <p:xfrm>
          <a:off x="1449045" y="1844770"/>
          <a:ext cx="6390290" cy="404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089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Story of Units</a:t>
            </a:r>
            <a:endParaRPr lang="en-US"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68" t="6766" r="14324" b="21393"/>
          <a:stretch/>
        </p:blipFill>
        <p:spPr>
          <a:xfrm>
            <a:off x="1396931" y="1801511"/>
            <a:ext cx="6350139" cy="4206240"/>
          </a:xfrm>
          <a:prstGeom prst="rect">
            <a:avLst/>
          </a:prstGeom>
        </p:spPr>
      </p:pic>
    </p:spTree>
    <p:extLst>
      <p:ext uri="{BB962C8B-B14F-4D97-AF65-F5344CB8AC3E}">
        <p14:creationId xmlns:p14="http://schemas.microsoft.com/office/powerpoint/2010/main" val="4242412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for the Fall</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7</a:t>
            </a:fld>
            <a:endParaRPr lang="en-US" dirty="0"/>
          </a:p>
        </p:txBody>
      </p:sp>
      <p:sp>
        <p:nvSpPr>
          <p:cNvPr id="4" name="Content Placeholder 3"/>
          <p:cNvSpPr>
            <a:spLocks noGrp="1"/>
          </p:cNvSpPr>
          <p:nvPr>
            <p:ph idx="1"/>
          </p:nvPr>
        </p:nvSpPr>
        <p:spPr>
          <a:xfrm>
            <a:off x="457200" y="1913474"/>
            <a:ext cx="8382000" cy="4019126"/>
          </a:xfrm>
        </p:spPr>
        <p:txBody>
          <a:bodyPr>
            <a:normAutofit/>
          </a:bodyPr>
          <a:lstStyle/>
          <a:p>
            <a:pPr>
              <a:spcAft>
                <a:spcPts val="600"/>
              </a:spcAft>
            </a:pPr>
            <a:r>
              <a:rPr lang="en-US" dirty="0" smtClean="0"/>
              <a:t>Getting Ready for September:</a:t>
            </a:r>
          </a:p>
          <a:p>
            <a:pPr marL="0" indent="0">
              <a:spcAft>
                <a:spcPts val="600"/>
              </a:spcAft>
              <a:buNone/>
            </a:pPr>
            <a:endParaRPr lang="en-US" dirty="0" smtClean="0"/>
          </a:p>
          <a:p>
            <a:pPr marL="682625" lvl="1" indent="-219075"/>
            <a:r>
              <a:rPr lang="en-US" dirty="0" smtClean="0"/>
              <a:t>G1–M1  	Module 1 Sums and Differences to 10</a:t>
            </a:r>
          </a:p>
          <a:p>
            <a:pPr marL="682625" lvl="1" indent="-219075"/>
            <a:r>
              <a:rPr lang="en-US" dirty="0" smtClean="0"/>
              <a:t>G1-M2	Introduction to Place Value Through Addition and 			Subtraction Within 20</a:t>
            </a:r>
          </a:p>
          <a:p>
            <a:pPr marL="682625" lvl="1" indent="-219075"/>
            <a:endParaRPr lang="en-US" dirty="0"/>
          </a:p>
          <a:p>
            <a:pPr marL="682625" lvl="1" indent="-219075"/>
            <a:r>
              <a:rPr lang="en-US" dirty="0" smtClean="0"/>
              <a:t>G2–M1  	Sums and Differences to 20</a:t>
            </a:r>
            <a:endParaRPr lang="en-US" dirty="0"/>
          </a:p>
          <a:p>
            <a:pPr marL="682625" lvl="1" indent="-219075"/>
            <a:r>
              <a:rPr lang="en-US" dirty="0" smtClean="0"/>
              <a:t>G2–M2  	Relate Addition and Subtraction to Length</a:t>
            </a:r>
            <a:endParaRPr lang="en-US" dirty="0"/>
          </a:p>
        </p:txBody>
      </p:sp>
    </p:spTree>
    <p:extLst>
      <p:ext uri="{BB962C8B-B14F-4D97-AF65-F5344CB8AC3E}">
        <p14:creationId xmlns:p14="http://schemas.microsoft.com/office/powerpoint/2010/main" val="2147539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the Focus and Coherence</a:t>
            </a:r>
            <a:endParaRPr lang="en-US" dirty="0"/>
          </a:p>
        </p:txBody>
      </p:sp>
      <p:sp>
        <p:nvSpPr>
          <p:cNvPr id="3" name="Content Placeholder 2"/>
          <p:cNvSpPr>
            <a:spLocks noGrp="1"/>
          </p:cNvSpPr>
          <p:nvPr>
            <p:ph idx="1"/>
          </p:nvPr>
        </p:nvSpPr>
        <p:spPr/>
        <p:txBody>
          <a:bodyPr/>
          <a:lstStyle/>
          <a:p>
            <a:r>
              <a:rPr lang="en-US" dirty="0" smtClean="0"/>
              <a:t>Read the Overview for Module 1 of your grade. </a:t>
            </a:r>
          </a:p>
          <a:p>
            <a:r>
              <a:rPr lang="en-US" dirty="0" smtClean="0"/>
              <a:t>Answer the questions for your Topic.</a:t>
            </a:r>
          </a:p>
          <a:p>
            <a:r>
              <a:rPr lang="en-US" dirty="0" smtClean="0"/>
              <a:t>Meet with your team and share your Topic responses in order. </a:t>
            </a:r>
          </a:p>
          <a:p>
            <a:pPr marL="0" indent="0">
              <a:buNone/>
            </a:pPr>
            <a:endParaRPr lang="en-US" dirty="0"/>
          </a:p>
        </p:txBody>
      </p:sp>
    </p:spTree>
    <p:extLst>
      <p:ext uri="{BB962C8B-B14F-4D97-AF65-F5344CB8AC3E}">
        <p14:creationId xmlns:p14="http://schemas.microsoft.com/office/powerpoint/2010/main" val="838868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the Focus and Coherence</a:t>
            </a:r>
            <a:endParaRPr lang="en-US" dirty="0"/>
          </a:p>
        </p:txBody>
      </p:sp>
      <p:sp>
        <p:nvSpPr>
          <p:cNvPr id="3" name="Content Placeholder 2"/>
          <p:cNvSpPr>
            <a:spLocks noGrp="1"/>
          </p:cNvSpPr>
          <p:nvPr>
            <p:ph idx="1"/>
          </p:nvPr>
        </p:nvSpPr>
        <p:spPr/>
        <p:txBody>
          <a:bodyPr/>
          <a:lstStyle/>
          <a:p>
            <a:r>
              <a:rPr lang="en-US" dirty="0" smtClean="0"/>
              <a:t>Read the Overview for Module 2 of your grade and the other grade. </a:t>
            </a:r>
          </a:p>
          <a:p>
            <a:pPr marL="0" indent="0">
              <a:buNone/>
            </a:pPr>
            <a:endParaRPr lang="en-US" dirty="0" smtClean="0"/>
          </a:p>
          <a:p>
            <a:r>
              <a:rPr lang="en-US" dirty="0" smtClean="0"/>
              <a:t>Where do you see connections to the work that you will be doing in Module 1? </a:t>
            </a:r>
          </a:p>
          <a:p>
            <a:pPr marL="0" indent="0">
              <a:buNone/>
            </a:pPr>
            <a:endParaRPr lang="en-US" dirty="0" smtClean="0"/>
          </a:p>
          <a:p>
            <a:r>
              <a:rPr lang="en-US" dirty="0" smtClean="0"/>
              <a:t>How can this connections help you as you prepare to implement the modules?</a:t>
            </a:r>
          </a:p>
        </p:txBody>
      </p:sp>
    </p:spTree>
    <p:extLst>
      <p:ext uri="{BB962C8B-B14F-4D97-AF65-F5344CB8AC3E}">
        <p14:creationId xmlns:p14="http://schemas.microsoft.com/office/powerpoint/2010/main" val="3866574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1917</TotalTime>
  <Words>1319</Words>
  <Application>Microsoft Office PowerPoint</Application>
  <PresentationFormat>On-screen Show (4:3)</PresentationFormat>
  <Paragraphs>211</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1st and 2nd Grade</vt:lpstr>
      <vt:lpstr>Learning Targets</vt:lpstr>
      <vt:lpstr>Instructional Shifts</vt:lpstr>
      <vt:lpstr>Curriculum Modules: Designed to Address the Shifts</vt:lpstr>
      <vt:lpstr>Philosophy and Workflow of A Story of Units</vt:lpstr>
      <vt:lpstr>A Story of Units</vt:lpstr>
      <vt:lpstr>Modules for the Fall</vt:lpstr>
      <vt:lpstr>Seeing the Focus and Coherence</vt:lpstr>
      <vt:lpstr>Seeing the Focus and Coherence</vt:lpstr>
      <vt:lpstr>Informal Assessment within Lesson Components</vt:lpstr>
      <vt:lpstr>Are students aware of the purpose of each portion of the lesson ? </vt:lpstr>
      <vt:lpstr>PowerPoint Presentation</vt:lpstr>
      <vt:lpstr>Grade 1 Module 1 Lesson 14 Counting On (Level 2 Strategy)</vt:lpstr>
      <vt:lpstr>Grade 1 Module 1 Lesson 14 Counting On (Level 2 Strategy)</vt:lpstr>
      <vt:lpstr>PowerPoint Presentation</vt:lpstr>
      <vt:lpstr>Finding Patterns</vt:lpstr>
      <vt:lpstr>The Debrief   </vt:lpstr>
      <vt:lpstr>Assessment</vt:lpstr>
      <vt:lpstr>Plan</vt:lpstr>
      <vt:lpstr>Application- Read, Draw, Write (RDW)</vt:lpstr>
      <vt:lpstr>Application- Read, Draw, Write (RDW)</vt:lpstr>
      <vt:lpstr>Planning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Wheeler</dc:creator>
  <cp:lastModifiedBy>Erin Wheeler</cp:lastModifiedBy>
  <cp:revision>27</cp:revision>
  <dcterms:created xsi:type="dcterms:W3CDTF">2013-07-25T15:17:22Z</dcterms:created>
  <dcterms:modified xsi:type="dcterms:W3CDTF">2013-08-09T19:56:19Z</dcterms:modified>
</cp:coreProperties>
</file>