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61" r:id="rId3"/>
    <p:sldId id="267" r:id="rId4"/>
    <p:sldId id="268" r:id="rId5"/>
    <p:sldId id="269" r:id="rId6"/>
    <p:sldId id="270" r:id="rId7"/>
    <p:sldId id="271" r:id="rId8"/>
    <p:sldId id="272" r:id="rId9"/>
    <p:sldId id="264" r:id="rId10"/>
    <p:sldId id="259" r:id="rId11"/>
    <p:sldId id="265" r:id="rId12"/>
    <p:sldId id="266" r:id="rId13"/>
    <p:sldId id="258" r:id="rId14"/>
    <p:sldId id="263" r:id="rId15"/>
    <p:sldId id="257" r:id="rId16"/>
    <p:sldId id="260"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608" autoAdjust="0"/>
    <p:restoredTop sz="94660"/>
  </p:normalViewPr>
  <p:slideViewPr>
    <p:cSldViewPr>
      <p:cViewPr varScale="1">
        <p:scale>
          <a:sx n="69" d="100"/>
          <a:sy n="69" d="100"/>
        </p:scale>
        <p:origin x="-576" y="-96"/>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6B17A-D9F6-40DB-905F-F0BBEB5F4D51}" type="doc">
      <dgm:prSet loTypeId="urn:microsoft.com/office/officeart/2011/layout/ConvergingText" loCatId="process" qsTypeId="urn:microsoft.com/office/officeart/2005/8/quickstyle/simple3" qsCatId="simple" csTypeId="urn:microsoft.com/office/officeart/2005/8/colors/colorful1" csCatId="colorful" phldr="1"/>
      <dgm:spPr/>
      <dgm:t>
        <a:bodyPr/>
        <a:lstStyle/>
        <a:p>
          <a:endParaRPr lang="en-US"/>
        </a:p>
      </dgm:t>
    </dgm:pt>
    <dgm:pt modelId="{4E125D10-232E-4BC2-8C24-2F915557D4E1}">
      <dgm:prSet phldrT="[Text]" custT="1"/>
      <dgm:spPr/>
      <dgm:t>
        <a:bodyPr/>
        <a:lstStyle/>
        <a:p>
          <a:r>
            <a:rPr lang="en-US" sz="1400" b="1" dirty="0" smtClean="0"/>
            <a:t>Combine to Form</a:t>
          </a:r>
          <a:endParaRPr lang="en-US" sz="1400" b="1" dirty="0"/>
        </a:p>
      </dgm:t>
    </dgm:pt>
    <dgm:pt modelId="{7F074498-5A20-401A-81A6-BEBA86991FD5}" type="parTrans" cxnId="{2CCE0EFA-56FB-4BFE-A854-C751ED4AA5EF}">
      <dgm:prSet/>
      <dgm:spPr/>
      <dgm:t>
        <a:bodyPr/>
        <a:lstStyle/>
        <a:p>
          <a:endParaRPr lang="en-US"/>
        </a:p>
      </dgm:t>
    </dgm:pt>
    <dgm:pt modelId="{1602952E-B64B-474D-BC42-91DED65007DA}" type="sibTrans" cxnId="{2CCE0EFA-56FB-4BFE-A854-C751ED4AA5EF}">
      <dgm:prSet/>
      <dgm:spPr/>
      <dgm:t>
        <a:bodyPr/>
        <a:lstStyle/>
        <a:p>
          <a:endParaRPr lang="en-US"/>
        </a:p>
      </dgm:t>
    </dgm:pt>
    <dgm:pt modelId="{58B0DECB-35C2-4D66-8457-B4A5BA10AC57}">
      <dgm:prSet phldrT="[Text]" custT="1"/>
      <dgm:spPr/>
      <dgm:t>
        <a:bodyPr/>
        <a:lstStyle/>
        <a:p>
          <a:r>
            <a:rPr lang="en-US" sz="1800" b="1" dirty="0" smtClean="0"/>
            <a:t>Shift 3</a:t>
          </a:r>
          <a:endParaRPr lang="en-US" sz="1800" b="1" dirty="0"/>
        </a:p>
      </dgm:t>
    </dgm:pt>
    <dgm:pt modelId="{D048748F-E27A-4A10-B6B7-A5CC632BE598}" type="parTrans" cxnId="{1E527C37-C7EB-47A4-A2D9-2748CA83B889}">
      <dgm:prSet/>
      <dgm:spPr/>
      <dgm:t>
        <a:bodyPr/>
        <a:lstStyle/>
        <a:p>
          <a:endParaRPr lang="en-US"/>
        </a:p>
      </dgm:t>
    </dgm:pt>
    <dgm:pt modelId="{F0E21CAF-867C-4CB8-909B-CA34B8C69EE0}" type="sibTrans" cxnId="{1E527C37-C7EB-47A4-A2D9-2748CA83B889}">
      <dgm:prSet/>
      <dgm:spPr/>
      <dgm:t>
        <a:bodyPr/>
        <a:lstStyle/>
        <a:p>
          <a:endParaRPr lang="en-US"/>
        </a:p>
      </dgm:t>
    </dgm:pt>
    <dgm:pt modelId="{ACD8530D-9C68-4BEF-8A3F-43BA22FAF0B9}">
      <dgm:prSet phldrT="[Text]" custT="1"/>
      <dgm:spPr/>
      <dgm:t>
        <a:bodyPr/>
        <a:lstStyle/>
        <a:p>
          <a:r>
            <a:rPr lang="en-US" sz="1800" b="1" dirty="0" smtClean="0"/>
            <a:t>Shift 4</a:t>
          </a:r>
          <a:endParaRPr lang="en-US" sz="1800" b="1" dirty="0"/>
        </a:p>
      </dgm:t>
    </dgm:pt>
    <dgm:pt modelId="{AC002249-5AB6-4386-B6F7-4FB1AB995E45}" type="parTrans" cxnId="{D3A766FB-C9D0-403C-9C5F-0D65C05B28D1}">
      <dgm:prSet/>
      <dgm:spPr/>
      <dgm:t>
        <a:bodyPr/>
        <a:lstStyle/>
        <a:p>
          <a:endParaRPr lang="en-US"/>
        </a:p>
      </dgm:t>
    </dgm:pt>
    <dgm:pt modelId="{0F4C28A7-4301-49AE-AD0F-86F93CC40FBE}" type="sibTrans" cxnId="{D3A766FB-C9D0-403C-9C5F-0D65C05B28D1}">
      <dgm:prSet/>
      <dgm:spPr/>
      <dgm:t>
        <a:bodyPr/>
        <a:lstStyle/>
        <a:p>
          <a:endParaRPr lang="en-US"/>
        </a:p>
      </dgm:t>
    </dgm:pt>
    <dgm:pt modelId="{10457580-4CDA-4F7F-ABEC-561C2617B96F}">
      <dgm:prSet phldrT="[Text]" custT="1"/>
      <dgm:spPr/>
      <dgm:t>
        <a:bodyPr/>
        <a:lstStyle/>
        <a:p>
          <a:r>
            <a:rPr lang="en-US" sz="1800" b="1" dirty="0" smtClean="0"/>
            <a:t>Shift 5</a:t>
          </a:r>
          <a:r>
            <a:rPr lang="en-US" sz="1300" dirty="0" smtClean="0"/>
            <a:t>	</a:t>
          </a:r>
        </a:p>
      </dgm:t>
    </dgm:pt>
    <dgm:pt modelId="{26D3A7C0-CAC0-48BF-91E2-A952CB863704}" type="parTrans" cxnId="{A710E454-4C6F-47B4-8940-2C9EB4989FD1}">
      <dgm:prSet/>
      <dgm:spPr/>
      <dgm:t>
        <a:bodyPr/>
        <a:lstStyle/>
        <a:p>
          <a:endParaRPr lang="en-US"/>
        </a:p>
      </dgm:t>
    </dgm:pt>
    <dgm:pt modelId="{BDFF725B-F1EA-4522-97F6-AA45443D75FC}" type="sibTrans" cxnId="{A710E454-4C6F-47B4-8940-2C9EB4989FD1}">
      <dgm:prSet/>
      <dgm:spPr/>
      <dgm:t>
        <a:bodyPr/>
        <a:lstStyle/>
        <a:p>
          <a:endParaRPr lang="en-US"/>
        </a:p>
      </dgm:t>
    </dgm:pt>
    <dgm:pt modelId="{BFEBCF8A-9069-4C8D-990A-A2E7E2EE9405}">
      <dgm:prSet phldrT="[Text]" custT="1"/>
      <dgm:spPr/>
      <dgm:t>
        <a:bodyPr/>
        <a:lstStyle/>
        <a:p>
          <a:r>
            <a:rPr lang="en-US" sz="1800" b="1" dirty="0" smtClean="0"/>
            <a:t>Shift 6</a:t>
          </a:r>
        </a:p>
      </dgm:t>
    </dgm:pt>
    <dgm:pt modelId="{5B77762B-62E0-4BA6-A2A6-551C4CFD187E}" type="parTrans" cxnId="{14C90FD7-EFCC-4B87-B3D6-FD9C678EA7A1}">
      <dgm:prSet/>
      <dgm:spPr/>
      <dgm:t>
        <a:bodyPr/>
        <a:lstStyle/>
        <a:p>
          <a:endParaRPr lang="en-US"/>
        </a:p>
      </dgm:t>
    </dgm:pt>
    <dgm:pt modelId="{D89A561B-2680-4017-A7C8-1E3880304E9A}" type="sibTrans" cxnId="{14C90FD7-EFCC-4B87-B3D6-FD9C678EA7A1}">
      <dgm:prSet/>
      <dgm:spPr/>
      <dgm:t>
        <a:bodyPr/>
        <a:lstStyle/>
        <a:p>
          <a:endParaRPr lang="en-US"/>
        </a:p>
      </dgm:t>
    </dgm:pt>
    <dgm:pt modelId="{F5AB70C8-2831-4B36-9F0A-A72934143A0B}" type="pres">
      <dgm:prSet presAssocID="{0C96B17A-D9F6-40DB-905F-F0BBEB5F4D51}" presName="Name0" presStyleCnt="0">
        <dgm:presLayoutVars>
          <dgm:chMax/>
          <dgm:chPref val="1"/>
          <dgm:dir/>
          <dgm:animOne val="branch"/>
          <dgm:animLvl val="lvl"/>
          <dgm:resizeHandles/>
        </dgm:presLayoutVars>
      </dgm:prSet>
      <dgm:spPr/>
      <dgm:t>
        <a:bodyPr/>
        <a:lstStyle/>
        <a:p>
          <a:endParaRPr lang="en-US"/>
        </a:p>
      </dgm:t>
    </dgm:pt>
    <dgm:pt modelId="{AE58618B-91E9-4FDE-A77D-3EA4EF4BB522}" type="pres">
      <dgm:prSet presAssocID="{4E125D10-232E-4BC2-8C24-2F915557D4E1}" presName="composite" presStyleCnt="0"/>
      <dgm:spPr/>
    </dgm:pt>
    <dgm:pt modelId="{0F5B9217-9360-4715-97E4-01241C9022BB}" type="pres">
      <dgm:prSet presAssocID="{4E125D10-232E-4BC2-8C24-2F915557D4E1}" presName="ParentAccent1" presStyleLbl="alignNode1" presStyleIdx="0" presStyleCnt="42"/>
      <dgm:spPr/>
    </dgm:pt>
    <dgm:pt modelId="{01210D2E-2158-4820-9381-122A9F6484A7}" type="pres">
      <dgm:prSet presAssocID="{4E125D10-232E-4BC2-8C24-2F915557D4E1}" presName="ParentAccent2" presStyleLbl="alignNode1" presStyleIdx="1" presStyleCnt="42"/>
      <dgm:spPr/>
    </dgm:pt>
    <dgm:pt modelId="{294F8E07-DCFB-4306-A540-293BA844F7FA}" type="pres">
      <dgm:prSet presAssocID="{4E125D10-232E-4BC2-8C24-2F915557D4E1}" presName="ParentAccent3" presStyleLbl="alignNode1" presStyleIdx="2" presStyleCnt="42"/>
      <dgm:spPr/>
    </dgm:pt>
    <dgm:pt modelId="{B6737FB5-FB07-4390-9F6A-7F3BC4E761C1}" type="pres">
      <dgm:prSet presAssocID="{4E125D10-232E-4BC2-8C24-2F915557D4E1}" presName="ParentAccent4" presStyleLbl="alignNode1" presStyleIdx="3" presStyleCnt="42"/>
      <dgm:spPr/>
    </dgm:pt>
    <dgm:pt modelId="{7311BC08-F759-49F2-B169-C53502CBD315}" type="pres">
      <dgm:prSet presAssocID="{4E125D10-232E-4BC2-8C24-2F915557D4E1}" presName="ParentAccent5" presStyleLbl="alignNode1" presStyleIdx="4" presStyleCnt="42"/>
      <dgm:spPr/>
    </dgm:pt>
    <dgm:pt modelId="{D8C9CA45-5802-43CB-8A10-ACA0D44E0979}" type="pres">
      <dgm:prSet presAssocID="{4E125D10-232E-4BC2-8C24-2F915557D4E1}" presName="ParentAccent6" presStyleLbl="alignNode1" presStyleIdx="5" presStyleCnt="42"/>
      <dgm:spPr/>
    </dgm:pt>
    <dgm:pt modelId="{D053CBD8-DD8F-4C4C-88FE-6B6D26D227F8}" type="pres">
      <dgm:prSet presAssocID="{4E125D10-232E-4BC2-8C24-2F915557D4E1}" presName="ParentAccent7" presStyleLbl="alignNode1" presStyleIdx="6" presStyleCnt="42"/>
      <dgm:spPr/>
    </dgm:pt>
    <dgm:pt modelId="{5F75F3B4-A1EE-4843-9B98-B2C09643C0B0}" type="pres">
      <dgm:prSet presAssocID="{4E125D10-232E-4BC2-8C24-2F915557D4E1}" presName="ParentAccent8" presStyleLbl="alignNode1" presStyleIdx="7" presStyleCnt="42"/>
      <dgm:spPr/>
    </dgm:pt>
    <dgm:pt modelId="{8A080BD8-DCA0-4588-BAB2-F2786EB04CAC}" type="pres">
      <dgm:prSet presAssocID="{4E125D10-232E-4BC2-8C24-2F915557D4E1}" presName="ParentAccent9" presStyleLbl="alignNode1" presStyleIdx="8" presStyleCnt="42"/>
      <dgm:spPr/>
    </dgm:pt>
    <dgm:pt modelId="{1C4F90B4-0FAC-44C7-BC4E-CFFB1BD09474}" type="pres">
      <dgm:prSet presAssocID="{4E125D10-232E-4BC2-8C24-2F915557D4E1}" presName="ParentAccent10" presStyleLbl="alignNode1" presStyleIdx="9" presStyleCnt="42"/>
      <dgm:spPr/>
    </dgm:pt>
    <dgm:pt modelId="{A15331B1-B7CB-4DB1-A933-5F971A36C73F}" type="pres">
      <dgm:prSet presAssocID="{4E125D10-232E-4BC2-8C24-2F915557D4E1}" presName="Parent" presStyleLbl="alignNode1" presStyleIdx="10" presStyleCnt="42">
        <dgm:presLayoutVars>
          <dgm:chMax val="5"/>
          <dgm:chPref val="3"/>
          <dgm:bulletEnabled val="1"/>
        </dgm:presLayoutVars>
      </dgm:prSet>
      <dgm:spPr/>
      <dgm:t>
        <a:bodyPr/>
        <a:lstStyle/>
        <a:p>
          <a:endParaRPr lang="en-US"/>
        </a:p>
      </dgm:t>
    </dgm:pt>
    <dgm:pt modelId="{FABEDD35-CE9F-474E-A7E0-421460AC41F2}" type="pres">
      <dgm:prSet presAssocID="{58B0DECB-35C2-4D66-8457-B4A5BA10AC57}" presName="Child1Accent1" presStyleLbl="alignNode1" presStyleIdx="11" presStyleCnt="42"/>
      <dgm:spPr/>
    </dgm:pt>
    <dgm:pt modelId="{21A82D50-C2DD-4E60-97D6-EEA52CFE74CB}" type="pres">
      <dgm:prSet presAssocID="{58B0DECB-35C2-4D66-8457-B4A5BA10AC57}" presName="Child1Accent2" presStyleLbl="alignNode1" presStyleIdx="12" presStyleCnt="42"/>
      <dgm:spPr/>
    </dgm:pt>
    <dgm:pt modelId="{617857D0-649F-4D8C-9AF0-889B9E7323EB}" type="pres">
      <dgm:prSet presAssocID="{58B0DECB-35C2-4D66-8457-B4A5BA10AC57}" presName="Child1Accent3" presStyleLbl="alignNode1" presStyleIdx="13" presStyleCnt="42"/>
      <dgm:spPr/>
    </dgm:pt>
    <dgm:pt modelId="{7C8E7C45-D6EC-48D7-A077-2905E1C45027}" type="pres">
      <dgm:prSet presAssocID="{58B0DECB-35C2-4D66-8457-B4A5BA10AC57}" presName="Child1Accent4" presStyleLbl="alignNode1" presStyleIdx="14" presStyleCnt="42"/>
      <dgm:spPr/>
    </dgm:pt>
    <dgm:pt modelId="{9A0E9C03-3A86-4EA9-8CA2-1621A35E819D}" type="pres">
      <dgm:prSet presAssocID="{58B0DECB-35C2-4D66-8457-B4A5BA10AC57}" presName="Child1Accent5" presStyleLbl="alignNode1" presStyleIdx="15" presStyleCnt="42"/>
      <dgm:spPr/>
    </dgm:pt>
    <dgm:pt modelId="{887DA133-9CBF-4617-A1C5-071F3A79E35F}" type="pres">
      <dgm:prSet presAssocID="{58B0DECB-35C2-4D66-8457-B4A5BA10AC57}" presName="Child1Accent6" presStyleLbl="alignNode1" presStyleIdx="16" presStyleCnt="42"/>
      <dgm:spPr/>
    </dgm:pt>
    <dgm:pt modelId="{0A18B901-A3F3-4AB8-BCA6-D7B1D582FBF5}" type="pres">
      <dgm:prSet presAssocID="{58B0DECB-35C2-4D66-8457-B4A5BA10AC57}" presName="Child1Accent7" presStyleLbl="alignNode1" presStyleIdx="17" presStyleCnt="42"/>
      <dgm:spPr/>
    </dgm:pt>
    <dgm:pt modelId="{9A317A0C-ADEE-4E8B-AD90-76EC1783C1F5}" type="pres">
      <dgm:prSet presAssocID="{58B0DECB-35C2-4D66-8457-B4A5BA10AC57}" presName="Child1Accent8" presStyleLbl="alignNode1" presStyleIdx="18" presStyleCnt="42"/>
      <dgm:spPr/>
    </dgm:pt>
    <dgm:pt modelId="{CA363541-9BD0-47EE-BC79-4CC77BA34264}" type="pres">
      <dgm:prSet presAssocID="{58B0DECB-35C2-4D66-8457-B4A5BA10AC57}" presName="Child1Accent9" presStyleLbl="alignNode1" presStyleIdx="19" presStyleCnt="42"/>
      <dgm:spPr/>
    </dgm:pt>
    <dgm:pt modelId="{7CB117BF-B2F2-40B4-951A-E2C6B476C39D}" type="pres">
      <dgm:prSet presAssocID="{58B0DECB-35C2-4D66-8457-B4A5BA10AC57}" presName="Child1" presStyleLbl="revTx" presStyleIdx="0" presStyleCnt="4">
        <dgm:presLayoutVars>
          <dgm:chMax/>
          <dgm:chPref val="0"/>
          <dgm:bulletEnabled val="1"/>
        </dgm:presLayoutVars>
      </dgm:prSet>
      <dgm:spPr/>
      <dgm:t>
        <a:bodyPr/>
        <a:lstStyle/>
        <a:p>
          <a:endParaRPr lang="en-US"/>
        </a:p>
      </dgm:t>
    </dgm:pt>
    <dgm:pt modelId="{228DDD4A-CDE5-4CAB-A981-2FC5BC8ADA2D}" type="pres">
      <dgm:prSet presAssocID="{ACD8530D-9C68-4BEF-8A3F-43BA22FAF0B9}" presName="Child2Accent1" presStyleLbl="alignNode1" presStyleIdx="20" presStyleCnt="42"/>
      <dgm:spPr/>
    </dgm:pt>
    <dgm:pt modelId="{65FACE4D-E034-45A9-AE56-85CA26C736BF}" type="pres">
      <dgm:prSet presAssocID="{ACD8530D-9C68-4BEF-8A3F-43BA22FAF0B9}" presName="Child2Accent2" presStyleLbl="alignNode1" presStyleIdx="21" presStyleCnt="42"/>
      <dgm:spPr/>
    </dgm:pt>
    <dgm:pt modelId="{4C71EC1F-EB41-446B-BE49-9E8D6AB10B69}" type="pres">
      <dgm:prSet presAssocID="{ACD8530D-9C68-4BEF-8A3F-43BA22FAF0B9}" presName="Child2Accent3" presStyleLbl="alignNode1" presStyleIdx="22" presStyleCnt="42"/>
      <dgm:spPr/>
    </dgm:pt>
    <dgm:pt modelId="{D2C9E412-D7E6-4BAB-8C85-534F2D88F563}" type="pres">
      <dgm:prSet presAssocID="{ACD8530D-9C68-4BEF-8A3F-43BA22FAF0B9}" presName="Child2Accent4" presStyleLbl="alignNode1" presStyleIdx="23" presStyleCnt="42"/>
      <dgm:spPr/>
    </dgm:pt>
    <dgm:pt modelId="{710D18F0-2107-4C7E-982F-2AD4ABB4520D}" type="pres">
      <dgm:prSet presAssocID="{ACD8530D-9C68-4BEF-8A3F-43BA22FAF0B9}" presName="Child2Accent5" presStyleLbl="alignNode1" presStyleIdx="24" presStyleCnt="42"/>
      <dgm:spPr/>
    </dgm:pt>
    <dgm:pt modelId="{ECF56315-619C-4C0D-9971-02DE795FCF16}" type="pres">
      <dgm:prSet presAssocID="{ACD8530D-9C68-4BEF-8A3F-43BA22FAF0B9}" presName="Child2Accent6" presStyleLbl="alignNode1" presStyleIdx="25" presStyleCnt="42"/>
      <dgm:spPr/>
    </dgm:pt>
    <dgm:pt modelId="{7038A235-A03A-4CD5-AD6F-DDC04FB2228B}" type="pres">
      <dgm:prSet presAssocID="{ACD8530D-9C68-4BEF-8A3F-43BA22FAF0B9}" presName="Child2Accent7" presStyleLbl="alignNode1" presStyleIdx="26" presStyleCnt="42"/>
      <dgm:spPr/>
    </dgm:pt>
    <dgm:pt modelId="{7C45A83B-683F-40C8-A5C8-871815FA7FD0}" type="pres">
      <dgm:prSet presAssocID="{ACD8530D-9C68-4BEF-8A3F-43BA22FAF0B9}" presName="Child2" presStyleLbl="revTx" presStyleIdx="1" presStyleCnt="4">
        <dgm:presLayoutVars>
          <dgm:chMax/>
          <dgm:chPref val="0"/>
          <dgm:bulletEnabled val="1"/>
        </dgm:presLayoutVars>
      </dgm:prSet>
      <dgm:spPr/>
      <dgm:t>
        <a:bodyPr/>
        <a:lstStyle/>
        <a:p>
          <a:endParaRPr lang="en-US"/>
        </a:p>
      </dgm:t>
    </dgm:pt>
    <dgm:pt modelId="{B56EC858-DB6F-42D8-960B-7C45DEBD1C5F}" type="pres">
      <dgm:prSet presAssocID="{10457580-4CDA-4F7F-ABEC-561C2617B96F}" presName="Child3Accent1" presStyleLbl="alignNode1" presStyleIdx="27" presStyleCnt="42"/>
      <dgm:spPr/>
    </dgm:pt>
    <dgm:pt modelId="{18FC48B6-696D-4599-A07D-47CF3B59BDED}" type="pres">
      <dgm:prSet presAssocID="{10457580-4CDA-4F7F-ABEC-561C2617B96F}" presName="Child3Accent2" presStyleLbl="alignNode1" presStyleIdx="28" presStyleCnt="42"/>
      <dgm:spPr/>
    </dgm:pt>
    <dgm:pt modelId="{8AB5C4A6-65A8-48BB-9942-17A83EB4B29B}" type="pres">
      <dgm:prSet presAssocID="{10457580-4CDA-4F7F-ABEC-561C2617B96F}" presName="Child3Accent3" presStyleLbl="alignNode1" presStyleIdx="29" presStyleCnt="42"/>
      <dgm:spPr/>
    </dgm:pt>
    <dgm:pt modelId="{E431034C-90C5-4EE4-B6E5-9A84B31899E1}" type="pres">
      <dgm:prSet presAssocID="{10457580-4CDA-4F7F-ABEC-561C2617B96F}" presName="Child3Accent4" presStyleLbl="alignNode1" presStyleIdx="30" presStyleCnt="42"/>
      <dgm:spPr/>
    </dgm:pt>
    <dgm:pt modelId="{F60EEB05-44AB-4C56-B317-CE80ABBEDDB6}" type="pres">
      <dgm:prSet presAssocID="{10457580-4CDA-4F7F-ABEC-561C2617B96F}" presName="Child3Accent5" presStyleLbl="alignNode1" presStyleIdx="31" presStyleCnt="42"/>
      <dgm:spPr/>
    </dgm:pt>
    <dgm:pt modelId="{583F851C-B12C-4259-BFB7-A860A7320466}" type="pres">
      <dgm:prSet presAssocID="{10457580-4CDA-4F7F-ABEC-561C2617B96F}" presName="Child3Accent6" presStyleLbl="alignNode1" presStyleIdx="32" presStyleCnt="42"/>
      <dgm:spPr/>
    </dgm:pt>
    <dgm:pt modelId="{31AC25EC-A3B4-49DA-96BD-4F1F67696395}" type="pres">
      <dgm:prSet presAssocID="{10457580-4CDA-4F7F-ABEC-561C2617B96F}" presName="Child3Accent7" presStyleLbl="alignNode1" presStyleIdx="33" presStyleCnt="42"/>
      <dgm:spPr/>
    </dgm:pt>
    <dgm:pt modelId="{A3E7C087-A5E9-4350-8681-8922F2BA6547}" type="pres">
      <dgm:prSet presAssocID="{10457580-4CDA-4F7F-ABEC-561C2617B96F}" presName="Child3" presStyleLbl="revTx" presStyleIdx="2" presStyleCnt="4">
        <dgm:presLayoutVars>
          <dgm:chMax/>
          <dgm:chPref val="0"/>
          <dgm:bulletEnabled val="1"/>
        </dgm:presLayoutVars>
      </dgm:prSet>
      <dgm:spPr/>
      <dgm:t>
        <a:bodyPr/>
        <a:lstStyle/>
        <a:p>
          <a:endParaRPr lang="en-US"/>
        </a:p>
      </dgm:t>
    </dgm:pt>
    <dgm:pt modelId="{08048FAE-6B42-4E39-94C3-0A43965136A8}" type="pres">
      <dgm:prSet presAssocID="{BFEBCF8A-9069-4C8D-990A-A2E7E2EE9405}" presName="Child4Accent1" presStyleLbl="alignNode1" presStyleIdx="34" presStyleCnt="42"/>
      <dgm:spPr/>
    </dgm:pt>
    <dgm:pt modelId="{E521C0C7-3017-4D48-891D-7C6DB6834663}" type="pres">
      <dgm:prSet presAssocID="{BFEBCF8A-9069-4C8D-990A-A2E7E2EE9405}" presName="Child4Accent2" presStyleLbl="alignNode1" presStyleIdx="35" presStyleCnt="42"/>
      <dgm:spPr/>
    </dgm:pt>
    <dgm:pt modelId="{13C2D5F0-E1A0-4CBC-BBE4-2E2A5B18400A}" type="pres">
      <dgm:prSet presAssocID="{BFEBCF8A-9069-4C8D-990A-A2E7E2EE9405}" presName="Child4Accent3" presStyleLbl="alignNode1" presStyleIdx="36" presStyleCnt="42"/>
      <dgm:spPr/>
    </dgm:pt>
    <dgm:pt modelId="{7EB6EB0C-93EA-4A34-A404-FA76BF6A5E49}" type="pres">
      <dgm:prSet presAssocID="{BFEBCF8A-9069-4C8D-990A-A2E7E2EE9405}" presName="Child4Accent4" presStyleLbl="alignNode1" presStyleIdx="37" presStyleCnt="42"/>
      <dgm:spPr/>
    </dgm:pt>
    <dgm:pt modelId="{0CF32304-FB30-44A1-B41A-2B3E8F392C47}" type="pres">
      <dgm:prSet presAssocID="{BFEBCF8A-9069-4C8D-990A-A2E7E2EE9405}" presName="Child4Accent5" presStyleLbl="alignNode1" presStyleIdx="38" presStyleCnt="42"/>
      <dgm:spPr/>
    </dgm:pt>
    <dgm:pt modelId="{26D84495-B60E-4A44-9D5B-BBB311A087F8}" type="pres">
      <dgm:prSet presAssocID="{BFEBCF8A-9069-4C8D-990A-A2E7E2EE9405}" presName="Child4Accent6" presStyleLbl="alignNode1" presStyleIdx="39" presStyleCnt="42"/>
      <dgm:spPr/>
    </dgm:pt>
    <dgm:pt modelId="{5CDDCFA4-5211-493E-B11D-0C90603B81EC}" type="pres">
      <dgm:prSet presAssocID="{BFEBCF8A-9069-4C8D-990A-A2E7E2EE9405}" presName="Child4Accent7" presStyleLbl="alignNode1" presStyleIdx="40" presStyleCnt="42"/>
      <dgm:spPr/>
    </dgm:pt>
    <dgm:pt modelId="{07E87485-E530-451F-8730-B40984006B3C}" type="pres">
      <dgm:prSet presAssocID="{BFEBCF8A-9069-4C8D-990A-A2E7E2EE9405}" presName="Child4Accent8" presStyleLbl="alignNode1" presStyleIdx="41" presStyleCnt="42"/>
      <dgm:spPr/>
    </dgm:pt>
    <dgm:pt modelId="{E217AACA-6340-4BA4-A07A-C2F5A331FC03}" type="pres">
      <dgm:prSet presAssocID="{BFEBCF8A-9069-4C8D-990A-A2E7E2EE9405}" presName="Child4" presStyleLbl="revTx" presStyleIdx="3" presStyleCnt="4">
        <dgm:presLayoutVars>
          <dgm:chMax/>
          <dgm:chPref val="0"/>
          <dgm:bulletEnabled val="1"/>
        </dgm:presLayoutVars>
      </dgm:prSet>
      <dgm:spPr/>
      <dgm:t>
        <a:bodyPr/>
        <a:lstStyle/>
        <a:p>
          <a:endParaRPr lang="en-US"/>
        </a:p>
      </dgm:t>
    </dgm:pt>
  </dgm:ptLst>
  <dgm:cxnLst>
    <dgm:cxn modelId="{11BA82DF-BDFA-4F3E-9FE3-DA76504E65E8}" type="presOf" srcId="{0C96B17A-D9F6-40DB-905F-F0BBEB5F4D51}" destId="{F5AB70C8-2831-4B36-9F0A-A72934143A0B}" srcOrd="0" destOrd="0" presId="urn:microsoft.com/office/officeart/2011/layout/ConvergingText"/>
    <dgm:cxn modelId="{2CCE0EFA-56FB-4BFE-A854-C751ED4AA5EF}" srcId="{0C96B17A-D9F6-40DB-905F-F0BBEB5F4D51}" destId="{4E125D10-232E-4BC2-8C24-2F915557D4E1}" srcOrd="0" destOrd="0" parTransId="{7F074498-5A20-401A-81A6-BEBA86991FD5}" sibTransId="{1602952E-B64B-474D-BC42-91DED65007DA}"/>
    <dgm:cxn modelId="{14C90FD7-EFCC-4B87-B3D6-FD9C678EA7A1}" srcId="{4E125D10-232E-4BC2-8C24-2F915557D4E1}" destId="{BFEBCF8A-9069-4C8D-990A-A2E7E2EE9405}" srcOrd="3" destOrd="0" parTransId="{5B77762B-62E0-4BA6-A2A6-551C4CFD187E}" sibTransId="{D89A561B-2680-4017-A7C8-1E3880304E9A}"/>
    <dgm:cxn modelId="{A710E454-4C6F-47B4-8940-2C9EB4989FD1}" srcId="{4E125D10-232E-4BC2-8C24-2F915557D4E1}" destId="{10457580-4CDA-4F7F-ABEC-561C2617B96F}" srcOrd="2" destOrd="0" parTransId="{26D3A7C0-CAC0-48BF-91E2-A952CB863704}" sibTransId="{BDFF725B-F1EA-4522-97F6-AA45443D75FC}"/>
    <dgm:cxn modelId="{D3A766FB-C9D0-403C-9C5F-0D65C05B28D1}" srcId="{4E125D10-232E-4BC2-8C24-2F915557D4E1}" destId="{ACD8530D-9C68-4BEF-8A3F-43BA22FAF0B9}" srcOrd="1" destOrd="0" parTransId="{AC002249-5AB6-4386-B6F7-4FB1AB995E45}" sibTransId="{0F4C28A7-4301-49AE-AD0F-86F93CC40FBE}"/>
    <dgm:cxn modelId="{CF36B682-492F-491D-84EF-83439B16CFCC}" type="presOf" srcId="{ACD8530D-9C68-4BEF-8A3F-43BA22FAF0B9}" destId="{7C45A83B-683F-40C8-A5C8-871815FA7FD0}" srcOrd="0" destOrd="0" presId="urn:microsoft.com/office/officeart/2011/layout/ConvergingText"/>
    <dgm:cxn modelId="{6D2CF5A9-B546-4359-8214-0E080BF8F0B1}" type="presOf" srcId="{10457580-4CDA-4F7F-ABEC-561C2617B96F}" destId="{A3E7C087-A5E9-4350-8681-8922F2BA6547}" srcOrd="0" destOrd="0" presId="urn:microsoft.com/office/officeart/2011/layout/ConvergingText"/>
    <dgm:cxn modelId="{8A0292A0-4E8E-4DBC-8ED1-B95CDA0CAFEF}" type="presOf" srcId="{58B0DECB-35C2-4D66-8457-B4A5BA10AC57}" destId="{7CB117BF-B2F2-40B4-951A-E2C6B476C39D}" srcOrd="0" destOrd="0" presId="urn:microsoft.com/office/officeart/2011/layout/ConvergingText"/>
    <dgm:cxn modelId="{A844E317-CC20-4F61-B515-64E2BB6013F8}" type="presOf" srcId="{4E125D10-232E-4BC2-8C24-2F915557D4E1}" destId="{A15331B1-B7CB-4DB1-A933-5F971A36C73F}" srcOrd="0" destOrd="0" presId="urn:microsoft.com/office/officeart/2011/layout/ConvergingText"/>
    <dgm:cxn modelId="{C323F1C9-6028-43D1-8B86-38653F4E2624}" type="presOf" srcId="{BFEBCF8A-9069-4C8D-990A-A2E7E2EE9405}" destId="{E217AACA-6340-4BA4-A07A-C2F5A331FC03}" srcOrd="0" destOrd="0" presId="urn:microsoft.com/office/officeart/2011/layout/ConvergingText"/>
    <dgm:cxn modelId="{1E527C37-C7EB-47A4-A2D9-2748CA83B889}" srcId="{4E125D10-232E-4BC2-8C24-2F915557D4E1}" destId="{58B0DECB-35C2-4D66-8457-B4A5BA10AC57}" srcOrd="0" destOrd="0" parTransId="{D048748F-E27A-4A10-B6B7-A5CC632BE598}" sibTransId="{F0E21CAF-867C-4CB8-909B-CA34B8C69EE0}"/>
    <dgm:cxn modelId="{D1CAB3C1-99EE-4D6F-A576-9FCC30022D67}" type="presParOf" srcId="{F5AB70C8-2831-4B36-9F0A-A72934143A0B}" destId="{AE58618B-91E9-4FDE-A77D-3EA4EF4BB522}" srcOrd="0" destOrd="0" presId="urn:microsoft.com/office/officeart/2011/layout/ConvergingText"/>
    <dgm:cxn modelId="{55B32E99-1187-4874-9DCC-D4F2BC0FA2E7}" type="presParOf" srcId="{AE58618B-91E9-4FDE-A77D-3EA4EF4BB522}" destId="{0F5B9217-9360-4715-97E4-01241C9022BB}" srcOrd="0" destOrd="0" presId="urn:microsoft.com/office/officeart/2011/layout/ConvergingText"/>
    <dgm:cxn modelId="{EBA7459F-8BE3-4CA3-BBFF-7E8F81F03A82}" type="presParOf" srcId="{AE58618B-91E9-4FDE-A77D-3EA4EF4BB522}" destId="{01210D2E-2158-4820-9381-122A9F6484A7}" srcOrd="1" destOrd="0" presId="urn:microsoft.com/office/officeart/2011/layout/ConvergingText"/>
    <dgm:cxn modelId="{F1A7F072-1D9E-4DFB-ADCF-D591017A102A}" type="presParOf" srcId="{AE58618B-91E9-4FDE-A77D-3EA4EF4BB522}" destId="{294F8E07-DCFB-4306-A540-293BA844F7FA}" srcOrd="2" destOrd="0" presId="urn:microsoft.com/office/officeart/2011/layout/ConvergingText"/>
    <dgm:cxn modelId="{14DC433F-7377-4608-8354-74B26092CA48}" type="presParOf" srcId="{AE58618B-91E9-4FDE-A77D-3EA4EF4BB522}" destId="{B6737FB5-FB07-4390-9F6A-7F3BC4E761C1}" srcOrd="3" destOrd="0" presId="urn:microsoft.com/office/officeart/2011/layout/ConvergingText"/>
    <dgm:cxn modelId="{D9570903-C5E7-4558-B20B-A108D44A60AA}" type="presParOf" srcId="{AE58618B-91E9-4FDE-A77D-3EA4EF4BB522}" destId="{7311BC08-F759-49F2-B169-C53502CBD315}" srcOrd="4" destOrd="0" presId="urn:microsoft.com/office/officeart/2011/layout/ConvergingText"/>
    <dgm:cxn modelId="{AC990EAF-E2DD-441D-A8A6-BC9C045ED11E}" type="presParOf" srcId="{AE58618B-91E9-4FDE-A77D-3EA4EF4BB522}" destId="{D8C9CA45-5802-43CB-8A10-ACA0D44E0979}" srcOrd="5" destOrd="0" presId="urn:microsoft.com/office/officeart/2011/layout/ConvergingText"/>
    <dgm:cxn modelId="{A91E7161-8F0D-42AF-A7C8-6CCB8E54244E}" type="presParOf" srcId="{AE58618B-91E9-4FDE-A77D-3EA4EF4BB522}" destId="{D053CBD8-DD8F-4C4C-88FE-6B6D26D227F8}" srcOrd="6" destOrd="0" presId="urn:microsoft.com/office/officeart/2011/layout/ConvergingText"/>
    <dgm:cxn modelId="{F1AAE8DF-C38A-40B6-8588-735D870AA221}" type="presParOf" srcId="{AE58618B-91E9-4FDE-A77D-3EA4EF4BB522}" destId="{5F75F3B4-A1EE-4843-9B98-B2C09643C0B0}" srcOrd="7" destOrd="0" presId="urn:microsoft.com/office/officeart/2011/layout/ConvergingText"/>
    <dgm:cxn modelId="{3A4AE4F3-5A0D-4C90-A3DD-FA2A1F0952EE}" type="presParOf" srcId="{AE58618B-91E9-4FDE-A77D-3EA4EF4BB522}" destId="{8A080BD8-DCA0-4588-BAB2-F2786EB04CAC}" srcOrd="8" destOrd="0" presId="urn:microsoft.com/office/officeart/2011/layout/ConvergingText"/>
    <dgm:cxn modelId="{61A9148F-107F-4C92-800B-135D0D06CBCB}" type="presParOf" srcId="{AE58618B-91E9-4FDE-A77D-3EA4EF4BB522}" destId="{1C4F90B4-0FAC-44C7-BC4E-CFFB1BD09474}" srcOrd="9" destOrd="0" presId="urn:microsoft.com/office/officeart/2011/layout/ConvergingText"/>
    <dgm:cxn modelId="{1541EEF2-A4C3-43CE-BE09-639B10B16BCE}" type="presParOf" srcId="{AE58618B-91E9-4FDE-A77D-3EA4EF4BB522}" destId="{A15331B1-B7CB-4DB1-A933-5F971A36C73F}" srcOrd="10" destOrd="0" presId="urn:microsoft.com/office/officeart/2011/layout/ConvergingText"/>
    <dgm:cxn modelId="{A1731B40-4524-4FB9-8D68-C2E033F8D696}" type="presParOf" srcId="{AE58618B-91E9-4FDE-A77D-3EA4EF4BB522}" destId="{FABEDD35-CE9F-474E-A7E0-421460AC41F2}" srcOrd="11" destOrd="0" presId="urn:microsoft.com/office/officeart/2011/layout/ConvergingText"/>
    <dgm:cxn modelId="{B90080D5-D2E6-48A7-B46A-29050F69581E}" type="presParOf" srcId="{AE58618B-91E9-4FDE-A77D-3EA4EF4BB522}" destId="{21A82D50-C2DD-4E60-97D6-EEA52CFE74CB}" srcOrd="12" destOrd="0" presId="urn:microsoft.com/office/officeart/2011/layout/ConvergingText"/>
    <dgm:cxn modelId="{72754536-7D2C-4D57-8675-31C08E818D2B}" type="presParOf" srcId="{AE58618B-91E9-4FDE-A77D-3EA4EF4BB522}" destId="{617857D0-649F-4D8C-9AF0-889B9E7323EB}" srcOrd="13" destOrd="0" presId="urn:microsoft.com/office/officeart/2011/layout/ConvergingText"/>
    <dgm:cxn modelId="{90E4EC8B-F710-4B4F-B001-395AA9B81819}" type="presParOf" srcId="{AE58618B-91E9-4FDE-A77D-3EA4EF4BB522}" destId="{7C8E7C45-D6EC-48D7-A077-2905E1C45027}" srcOrd="14" destOrd="0" presId="urn:microsoft.com/office/officeart/2011/layout/ConvergingText"/>
    <dgm:cxn modelId="{81B14A7B-8409-4D83-8860-97BAE2922889}" type="presParOf" srcId="{AE58618B-91E9-4FDE-A77D-3EA4EF4BB522}" destId="{9A0E9C03-3A86-4EA9-8CA2-1621A35E819D}" srcOrd="15" destOrd="0" presId="urn:microsoft.com/office/officeart/2011/layout/ConvergingText"/>
    <dgm:cxn modelId="{366962D5-63CA-4882-99FC-8077F616B2BA}" type="presParOf" srcId="{AE58618B-91E9-4FDE-A77D-3EA4EF4BB522}" destId="{887DA133-9CBF-4617-A1C5-071F3A79E35F}" srcOrd="16" destOrd="0" presId="urn:microsoft.com/office/officeart/2011/layout/ConvergingText"/>
    <dgm:cxn modelId="{12D7A875-3AF4-4D05-BCFA-3297743D6B03}" type="presParOf" srcId="{AE58618B-91E9-4FDE-A77D-3EA4EF4BB522}" destId="{0A18B901-A3F3-4AB8-BCA6-D7B1D582FBF5}" srcOrd="17" destOrd="0" presId="urn:microsoft.com/office/officeart/2011/layout/ConvergingText"/>
    <dgm:cxn modelId="{453E01C1-23FB-45EB-8718-CEDEA6E30546}" type="presParOf" srcId="{AE58618B-91E9-4FDE-A77D-3EA4EF4BB522}" destId="{9A317A0C-ADEE-4E8B-AD90-76EC1783C1F5}" srcOrd="18" destOrd="0" presId="urn:microsoft.com/office/officeart/2011/layout/ConvergingText"/>
    <dgm:cxn modelId="{28B3E755-7C05-407A-B82E-F73ECC793E2C}" type="presParOf" srcId="{AE58618B-91E9-4FDE-A77D-3EA4EF4BB522}" destId="{CA363541-9BD0-47EE-BC79-4CC77BA34264}" srcOrd="19" destOrd="0" presId="urn:microsoft.com/office/officeart/2011/layout/ConvergingText"/>
    <dgm:cxn modelId="{FA6218DA-D28C-4427-8396-F761963471C2}" type="presParOf" srcId="{AE58618B-91E9-4FDE-A77D-3EA4EF4BB522}" destId="{7CB117BF-B2F2-40B4-951A-E2C6B476C39D}" srcOrd="20" destOrd="0" presId="urn:microsoft.com/office/officeart/2011/layout/ConvergingText"/>
    <dgm:cxn modelId="{A806AE7C-DB4D-44E6-B0C2-C7B44F8C1575}" type="presParOf" srcId="{AE58618B-91E9-4FDE-A77D-3EA4EF4BB522}" destId="{228DDD4A-CDE5-4CAB-A981-2FC5BC8ADA2D}" srcOrd="21" destOrd="0" presId="urn:microsoft.com/office/officeart/2011/layout/ConvergingText"/>
    <dgm:cxn modelId="{6B4B36E7-43F4-45BF-BA28-8FF0CE554DA4}" type="presParOf" srcId="{AE58618B-91E9-4FDE-A77D-3EA4EF4BB522}" destId="{65FACE4D-E034-45A9-AE56-85CA26C736BF}" srcOrd="22" destOrd="0" presId="urn:microsoft.com/office/officeart/2011/layout/ConvergingText"/>
    <dgm:cxn modelId="{8B6BDA9E-62FA-4EB7-949C-5B8F5C8FFA7E}" type="presParOf" srcId="{AE58618B-91E9-4FDE-A77D-3EA4EF4BB522}" destId="{4C71EC1F-EB41-446B-BE49-9E8D6AB10B69}" srcOrd="23" destOrd="0" presId="urn:microsoft.com/office/officeart/2011/layout/ConvergingText"/>
    <dgm:cxn modelId="{5F9845D7-CD01-465B-A51D-8EB24DB81828}" type="presParOf" srcId="{AE58618B-91E9-4FDE-A77D-3EA4EF4BB522}" destId="{D2C9E412-D7E6-4BAB-8C85-534F2D88F563}" srcOrd="24" destOrd="0" presId="urn:microsoft.com/office/officeart/2011/layout/ConvergingText"/>
    <dgm:cxn modelId="{F727525A-B2CD-4F60-911D-402EB9DB90C0}" type="presParOf" srcId="{AE58618B-91E9-4FDE-A77D-3EA4EF4BB522}" destId="{710D18F0-2107-4C7E-982F-2AD4ABB4520D}" srcOrd="25" destOrd="0" presId="urn:microsoft.com/office/officeart/2011/layout/ConvergingText"/>
    <dgm:cxn modelId="{F04F1E33-1953-45E0-B69D-1B8630C1B3FA}" type="presParOf" srcId="{AE58618B-91E9-4FDE-A77D-3EA4EF4BB522}" destId="{ECF56315-619C-4C0D-9971-02DE795FCF16}" srcOrd="26" destOrd="0" presId="urn:microsoft.com/office/officeart/2011/layout/ConvergingText"/>
    <dgm:cxn modelId="{94E64AEE-F10F-4592-A66A-FB0DCCE7A792}" type="presParOf" srcId="{AE58618B-91E9-4FDE-A77D-3EA4EF4BB522}" destId="{7038A235-A03A-4CD5-AD6F-DDC04FB2228B}" srcOrd="27" destOrd="0" presId="urn:microsoft.com/office/officeart/2011/layout/ConvergingText"/>
    <dgm:cxn modelId="{E5C7F299-2914-4802-9DF1-592F262DC086}" type="presParOf" srcId="{AE58618B-91E9-4FDE-A77D-3EA4EF4BB522}" destId="{7C45A83B-683F-40C8-A5C8-871815FA7FD0}" srcOrd="28" destOrd="0" presId="urn:microsoft.com/office/officeart/2011/layout/ConvergingText"/>
    <dgm:cxn modelId="{69DFFB22-8B24-4F31-B9E8-1AF25EE65797}" type="presParOf" srcId="{AE58618B-91E9-4FDE-A77D-3EA4EF4BB522}" destId="{B56EC858-DB6F-42D8-960B-7C45DEBD1C5F}" srcOrd="29" destOrd="0" presId="urn:microsoft.com/office/officeart/2011/layout/ConvergingText"/>
    <dgm:cxn modelId="{4BB798A4-5745-4571-AF4F-38F590FA22BB}" type="presParOf" srcId="{AE58618B-91E9-4FDE-A77D-3EA4EF4BB522}" destId="{18FC48B6-696D-4599-A07D-47CF3B59BDED}" srcOrd="30" destOrd="0" presId="urn:microsoft.com/office/officeart/2011/layout/ConvergingText"/>
    <dgm:cxn modelId="{82868C9B-072C-4964-B863-A3E374F96F75}" type="presParOf" srcId="{AE58618B-91E9-4FDE-A77D-3EA4EF4BB522}" destId="{8AB5C4A6-65A8-48BB-9942-17A83EB4B29B}" srcOrd="31" destOrd="0" presId="urn:microsoft.com/office/officeart/2011/layout/ConvergingText"/>
    <dgm:cxn modelId="{FA4E5AE5-EE4B-4B72-9D85-AB4D5B2BE2F3}" type="presParOf" srcId="{AE58618B-91E9-4FDE-A77D-3EA4EF4BB522}" destId="{E431034C-90C5-4EE4-B6E5-9A84B31899E1}" srcOrd="32" destOrd="0" presId="urn:microsoft.com/office/officeart/2011/layout/ConvergingText"/>
    <dgm:cxn modelId="{4E84FE7F-D7B4-4580-B36A-185A43749E7B}" type="presParOf" srcId="{AE58618B-91E9-4FDE-A77D-3EA4EF4BB522}" destId="{F60EEB05-44AB-4C56-B317-CE80ABBEDDB6}" srcOrd="33" destOrd="0" presId="urn:microsoft.com/office/officeart/2011/layout/ConvergingText"/>
    <dgm:cxn modelId="{A07D07E9-A7B5-462B-B48D-D9B451D68FC4}" type="presParOf" srcId="{AE58618B-91E9-4FDE-A77D-3EA4EF4BB522}" destId="{583F851C-B12C-4259-BFB7-A860A7320466}" srcOrd="34" destOrd="0" presId="urn:microsoft.com/office/officeart/2011/layout/ConvergingText"/>
    <dgm:cxn modelId="{A20F05C2-239B-4A12-8BCE-04643CE12FDF}" type="presParOf" srcId="{AE58618B-91E9-4FDE-A77D-3EA4EF4BB522}" destId="{31AC25EC-A3B4-49DA-96BD-4F1F67696395}" srcOrd="35" destOrd="0" presId="urn:microsoft.com/office/officeart/2011/layout/ConvergingText"/>
    <dgm:cxn modelId="{82533467-40A7-488E-B8EC-87ABE93F7A5B}" type="presParOf" srcId="{AE58618B-91E9-4FDE-A77D-3EA4EF4BB522}" destId="{A3E7C087-A5E9-4350-8681-8922F2BA6547}" srcOrd="36" destOrd="0" presId="urn:microsoft.com/office/officeart/2011/layout/ConvergingText"/>
    <dgm:cxn modelId="{4C3FC145-A941-4916-BD3B-06E2CBD65DD7}" type="presParOf" srcId="{AE58618B-91E9-4FDE-A77D-3EA4EF4BB522}" destId="{08048FAE-6B42-4E39-94C3-0A43965136A8}" srcOrd="37" destOrd="0" presId="urn:microsoft.com/office/officeart/2011/layout/ConvergingText"/>
    <dgm:cxn modelId="{DE9CF23C-7F24-474B-AE46-8D9E98035296}" type="presParOf" srcId="{AE58618B-91E9-4FDE-A77D-3EA4EF4BB522}" destId="{E521C0C7-3017-4D48-891D-7C6DB6834663}" srcOrd="38" destOrd="0" presId="urn:microsoft.com/office/officeart/2011/layout/ConvergingText"/>
    <dgm:cxn modelId="{9EB55C19-7791-4C07-8B90-C408A661DA4F}" type="presParOf" srcId="{AE58618B-91E9-4FDE-A77D-3EA4EF4BB522}" destId="{13C2D5F0-E1A0-4CBC-BBE4-2E2A5B18400A}" srcOrd="39" destOrd="0" presId="urn:microsoft.com/office/officeart/2011/layout/ConvergingText"/>
    <dgm:cxn modelId="{5DFC9C43-4C4E-45A8-8C7C-7B0F5576D1CB}" type="presParOf" srcId="{AE58618B-91E9-4FDE-A77D-3EA4EF4BB522}" destId="{7EB6EB0C-93EA-4A34-A404-FA76BF6A5E49}" srcOrd="40" destOrd="0" presId="urn:microsoft.com/office/officeart/2011/layout/ConvergingText"/>
    <dgm:cxn modelId="{4FFB5F23-533F-4F89-9C7E-5BDFA544988B}" type="presParOf" srcId="{AE58618B-91E9-4FDE-A77D-3EA4EF4BB522}" destId="{0CF32304-FB30-44A1-B41A-2B3E8F392C47}" srcOrd="41" destOrd="0" presId="urn:microsoft.com/office/officeart/2011/layout/ConvergingText"/>
    <dgm:cxn modelId="{BBCCD364-DA12-4455-BED1-8E4BC26A5DA0}" type="presParOf" srcId="{AE58618B-91E9-4FDE-A77D-3EA4EF4BB522}" destId="{26D84495-B60E-4A44-9D5B-BBB311A087F8}" srcOrd="42" destOrd="0" presId="urn:microsoft.com/office/officeart/2011/layout/ConvergingText"/>
    <dgm:cxn modelId="{6645569D-86AA-4E00-A25D-A47ABD670C85}" type="presParOf" srcId="{AE58618B-91E9-4FDE-A77D-3EA4EF4BB522}" destId="{5CDDCFA4-5211-493E-B11D-0C90603B81EC}" srcOrd="43" destOrd="0" presId="urn:microsoft.com/office/officeart/2011/layout/ConvergingText"/>
    <dgm:cxn modelId="{56C1C621-3620-45BB-9595-DEBC67B0FE36}" type="presParOf" srcId="{AE58618B-91E9-4FDE-A77D-3EA4EF4BB522}" destId="{07E87485-E530-451F-8730-B40984006B3C}" srcOrd="44" destOrd="0" presId="urn:microsoft.com/office/officeart/2011/layout/ConvergingText"/>
    <dgm:cxn modelId="{49297E2A-A06D-40E9-957C-A3B7B1C056F9}" type="presParOf" srcId="{AE58618B-91E9-4FDE-A77D-3EA4EF4BB522}" destId="{E217AACA-6340-4BA4-A07A-C2F5A331FC03}" srcOrd="45"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96B17A-D9F6-40DB-905F-F0BBEB5F4D51}" type="doc">
      <dgm:prSet loTypeId="urn:microsoft.com/office/officeart/2011/layout/ConvergingText" loCatId="process" qsTypeId="urn:microsoft.com/office/officeart/2005/8/quickstyle/simple3" qsCatId="simple" csTypeId="urn:microsoft.com/office/officeart/2005/8/colors/colorful1" csCatId="colorful" phldr="1"/>
      <dgm:spPr/>
      <dgm:t>
        <a:bodyPr/>
        <a:lstStyle/>
        <a:p>
          <a:endParaRPr lang="en-US"/>
        </a:p>
      </dgm:t>
    </dgm:pt>
    <dgm:pt modelId="{4E125D10-232E-4BC2-8C24-2F915557D4E1}">
      <dgm:prSet phldrT="[Text]" custT="1"/>
      <dgm:spPr/>
      <dgm:t>
        <a:bodyPr/>
        <a:lstStyle/>
        <a:p>
          <a:r>
            <a:rPr lang="en-US" sz="1400" b="1" dirty="0" smtClean="0"/>
            <a:t>Remains</a:t>
          </a:r>
          <a:endParaRPr lang="en-US" sz="1400" b="1" dirty="0"/>
        </a:p>
      </dgm:t>
    </dgm:pt>
    <dgm:pt modelId="{7F074498-5A20-401A-81A6-BEBA86991FD5}" type="parTrans" cxnId="{2CCE0EFA-56FB-4BFE-A854-C751ED4AA5EF}">
      <dgm:prSet/>
      <dgm:spPr/>
      <dgm:t>
        <a:bodyPr/>
        <a:lstStyle/>
        <a:p>
          <a:endParaRPr lang="en-US"/>
        </a:p>
      </dgm:t>
    </dgm:pt>
    <dgm:pt modelId="{1602952E-B64B-474D-BC42-91DED65007DA}" type="sibTrans" cxnId="{2CCE0EFA-56FB-4BFE-A854-C751ED4AA5EF}">
      <dgm:prSet/>
      <dgm:spPr/>
      <dgm:t>
        <a:bodyPr/>
        <a:lstStyle/>
        <a:p>
          <a:endParaRPr lang="en-US"/>
        </a:p>
      </dgm:t>
    </dgm:pt>
    <dgm:pt modelId="{58B0DECB-35C2-4D66-8457-B4A5BA10AC57}">
      <dgm:prSet phldrT="[Text]" custT="1"/>
      <dgm:spPr/>
      <dgm:t>
        <a:bodyPr/>
        <a:lstStyle/>
        <a:p>
          <a:r>
            <a:rPr lang="en-US" sz="1800" b="1" dirty="0" smtClean="0"/>
            <a:t>Shift 2</a:t>
          </a:r>
          <a:endParaRPr lang="en-US" sz="1800" b="1" dirty="0"/>
        </a:p>
      </dgm:t>
    </dgm:pt>
    <dgm:pt modelId="{D048748F-E27A-4A10-B6B7-A5CC632BE598}" type="parTrans" cxnId="{1E527C37-C7EB-47A4-A2D9-2748CA83B889}">
      <dgm:prSet/>
      <dgm:spPr/>
      <dgm:t>
        <a:bodyPr/>
        <a:lstStyle/>
        <a:p>
          <a:endParaRPr lang="en-US"/>
        </a:p>
      </dgm:t>
    </dgm:pt>
    <dgm:pt modelId="{F0E21CAF-867C-4CB8-909B-CA34B8C69EE0}" type="sibTrans" cxnId="{1E527C37-C7EB-47A4-A2D9-2748CA83B889}">
      <dgm:prSet/>
      <dgm:spPr/>
      <dgm:t>
        <a:bodyPr/>
        <a:lstStyle/>
        <a:p>
          <a:endParaRPr lang="en-US"/>
        </a:p>
      </dgm:t>
    </dgm:pt>
    <dgm:pt modelId="{F5AB70C8-2831-4B36-9F0A-A72934143A0B}" type="pres">
      <dgm:prSet presAssocID="{0C96B17A-D9F6-40DB-905F-F0BBEB5F4D51}" presName="Name0" presStyleCnt="0">
        <dgm:presLayoutVars>
          <dgm:chMax/>
          <dgm:chPref val="1"/>
          <dgm:dir/>
          <dgm:animOne val="branch"/>
          <dgm:animLvl val="lvl"/>
          <dgm:resizeHandles/>
        </dgm:presLayoutVars>
      </dgm:prSet>
      <dgm:spPr/>
      <dgm:t>
        <a:bodyPr/>
        <a:lstStyle/>
        <a:p>
          <a:endParaRPr lang="en-US"/>
        </a:p>
      </dgm:t>
    </dgm:pt>
    <dgm:pt modelId="{AE58618B-91E9-4FDE-A77D-3EA4EF4BB522}" type="pres">
      <dgm:prSet presAssocID="{4E125D10-232E-4BC2-8C24-2F915557D4E1}" presName="composite" presStyleCnt="0"/>
      <dgm:spPr/>
    </dgm:pt>
    <dgm:pt modelId="{0F5B9217-9360-4715-97E4-01241C9022BB}" type="pres">
      <dgm:prSet presAssocID="{4E125D10-232E-4BC2-8C24-2F915557D4E1}" presName="ParentAccent1" presStyleLbl="alignNode1" presStyleIdx="0" presStyleCnt="20"/>
      <dgm:spPr/>
    </dgm:pt>
    <dgm:pt modelId="{01210D2E-2158-4820-9381-122A9F6484A7}" type="pres">
      <dgm:prSet presAssocID="{4E125D10-232E-4BC2-8C24-2F915557D4E1}" presName="ParentAccent2" presStyleLbl="alignNode1" presStyleIdx="1" presStyleCnt="20"/>
      <dgm:spPr/>
    </dgm:pt>
    <dgm:pt modelId="{294F8E07-DCFB-4306-A540-293BA844F7FA}" type="pres">
      <dgm:prSet presAssocID="{4E125D10-232E-4BC2-8C24-2F915557D4E1}" presName="ParentAccent3" presStyleLbl="alignNode1" presStyleIdx="2" presStyleCnt="20"/>
      <dgm:spPr/>
    </dgm:pt>
    <dgm:pt modelId="{B6737FB5-FB07-4390-9F6A-7F3BC4E761C1}" type="pres">
      <dgm:prSet presAssocID="{4E125D10-232E-4BC2-8C24-2F915557D4E1}" presName="ParentAccent4" presStyleLbl="alignNode1" presStyleIdx="3" presStyleCnt="20"/>
      <dgm:spPr/>
    </dgm:pt>
    <dgm:pt modelId="{7311BC08-F759-49F2-B169-C53502CBD315}" type="pres">
      <dgm:prSet presAssocID="{4E125D10-232E-4BC2-8C24-2F915557D4E1}" presName="ParentAccent5" presStyleLbl="alignNode1" presStyleIdx="4" presStyleCnt="20"/>
      <dgm:spPr/>
    </dgm:pt>
    <dgm:pt modelId="{D8C9CA45-5802-43CB-8A10-ACA0D44E0979}" type="pres">
      <dgm:prSet presAssocID="{4E125D10-232E-4BC2-8C24-2F915557D4E1}" presName="ParentAccent6" presStyleLbl="alignNode1" presStyleIdx="5" presStyleCnt="20"/>
      <dgm:spPr/>
    </dgm:pt>
    <dgm:pt modelId="{D053CBD8-DD8F-4C4C-88FE-6B6D26D227F8}" type="pres">
      <dgm:prSet presAssocID="{4E125D10-232E-4BC2-8C24-2F915557D4E1}" presName="ParentAccent7" presStyleLbl="alignNode1" presStyleIdx="6" presStyleCnt="20"/>
      <dgm:spPr/>
    </dgm:pt>
    <dgm:pt modelId="{5F75F3B4-A1EE-4843-9B98-B2C09643C0B0}" type="pres">
      <dgm:prSet presAssocID="{4E125D10-232E-4BC2-8C24-2F915557D4E1}" presName="ParentAccent8" presStyleLbl="alignNode1" presStyleIdx="7" presStyleCnt="20"/>
      <dgm:spPr/>
    </dgm:pt>
    <dgm:pt modelId="{8A080BD8-DCA0-4588-BAB2-F2786EB04CAC}" type="pres">
      <dgm:prSet presAssocID="{4E125D10-232E-4BC2-8C24-2F915557D4E1}" presName="ParentAccent9" presStyleLbl="alignNode1" presStyleIdx="8" presStyleCnt="20"/>
      <dgm:spPr/>
    </dgm:pt>
    <dgm:pt modelId="{1C4F90B4-0FAC-44C7-BC4E-CFFB1BD09474}" type="pres">
      <dgm:prSet presAssocID="{4E125D10-232E-4BC2-8C24-2F915557D4E1}" presName="ParentAccent10" presStyleLbl="alignNode1" presStyleIdx="9" presStyleCnt="20"/>
      <dgm:spPr/>
    </dgm:pt>
    <dgm:pt modelId="{A15331B1-B7CB-4DB1-A933-5F971A36C73F}" type="pres">
      <dgm:prSet presAssocID="{4E125D10-232E-4BC2-8C24-2F915557D4E1}" presName="Parent" presStyleLbl="alignNode1" presStyleIdx="10" presStyleCnt="20" custScaleX="84617" custScaleY="84615">
        <dgm:presLayoutVars>
          <dgm:chMax val="5"/>
          <dgm:chPref val="3"/>
          <dgm:bulletEnabled val="1"/>
        </dgm:presLayoutVars>
      </dgm:prSet>
      <dgm:spPr/>
      <dgm:t>
        <a:bodyPr/>
        <a:lstStyle/>
        <a:p>
          <a:endParaRPr lang="en-US"/>
        </a:p>
      </dgm:t>
    </dgm:pt>
    <dgm:pt modelId="{FABEDD35-CE9F-474E-A7E0-421460AC41F2}" type="pres">
      <dgm:prSet presAssocID="{58B0DECB-35C2-4D66-8457-B4A5BA10AC57}" presName="Child1Accent1" presStyleLbl="alignNode1" presStyleIdx="11" presStyleCnt="20"/>
      <dgm:spPr/>
    </dgm:pt>
    <dgm:pt modelId="{21A82D50-C2DD-4E60-97D6-EEA52CFE74CB}" type="pres">
      <dgm:prSet presAssocID="{58B0DECB-35C2-4D66-8457-B4A5BA10AC57}" presName="Child1Accent2" presStyleLbl="alignNode1" presStyleIdx="12" presStyleCnt="20"/>
      <dgm:spPr/>
    </dgm:pt>
    <dgm:pt modelId="{617857D0-649F-4D8C-9AF0-889B9E7323EB}" type="pres">
      <dgm:prSet presAssocID="{58B0DECB-35C2-4D66-8457-B4A5BA10AC57}" presName="Child1Accent3" presStyleLbl="alignNode1" presStyleIdx="13" presStyleCnt="20"/>
      <dgm:spPr/>
    </dgm:pt>
    <dgm:pt modelId="{7C8E7C45-D6EC-48D7-A077-2905E1C45027}" type="pres">
      <dgm:prSet presAssocID="{58B0DECB-35C2-4D66-8457-B4A5BA10AC57}" presName="Child1Accent4" presStyleLbl="alignNode1" presStyleIdx="14" presStyleCnt="20"/>
      <dgm:spPr/>
    </dgm:pt>
    <dgm:pt modelId="{9A0E9C03-3A86-4EA9-8CA2-1621A35E819D}" type="pres">
      <dgm:prSet presAssocID="{58B0DECB-35C2-4D66-8457-B4A5BA10AC57}" presName="Child1Accent5" presStyleLbl="alignNode1" presStyleIdx="15" presStyleCnt="20"/>
      <dgm:spPr/>
    </dgm:pt>
    <dgm:pt modelId="{887DA133-9CBF-4617-A1C5-071F3A79E35F}" type="pres">
      <dgm:prSet presAssocID="{58B0DECB-35C2-4D66-8457-B4A5BA10AC57}" presName="Child1Accent6" presStyleLbl="alignNode1" presStyleIdx="16" presStyleCnt="20"/>
      <dgm:spPr/>
    </dgm:pt>
    <dgm:pt modelId="{0A18B901-A3F3-4AB8-BCA6-D7B1D582FBF5}" type="pres">
      <dgm:prSet presAssocID="{58B0DECB-35C2-4D66-8457-B4A5BA10AC57}" presName="Child1Accent7" presStyleLbl="alignNode1" presStyleIdx="17" presStyleCnt="20"/>
      <dgm:spPr/>
    </dgm:pt>
    <dgm:pt modelId="{9A317A0C-ADEE-4E8B-AD90-76EC1783C1F5}" type="pres">
      <dgm:prSet presAssocID="{58B0DECB-35C2-4D66-8457-B4A5BA10AC57}" presName="Child1Accent8" presStyleLbl="alignNode1" presStyleIdx="18" presStyleCnt="20"/>
      <dgm:spPr/>
    </dgm:pt>
    <dgm:pt modelId="{CA363541-9BD0-47EE-BC79-4CC77BA34264}" type="pres">
      <dgm:prSet presAssocID="{58B0DECB-35C2-4D66-8457-B4A5BA10AC57}" presName="Child1Accent9" presStyleLbl="alignNode1" presStyleIdx="19" presStyleCnt="20"/>
      <dgm:spPr/>
    </dgm:pt>
    <dgm:pt modelId="{7CB117BF-B2F2-40B4-951A-E2C6B476C39D}" type="pres">
      <dgm:prSet presAssocID="{58B0DECB-35C2-4D66-8457-B4A5BA10AC57}" presName="Child1" presStyleLbl="revTx" presStyleIdx="0" presStyleCnt="1">
        <dgm:presLayoutVars>
          <dgm:chMax/>
          <dgm:chPref val="0"/>
          <dgm:bulletEnabled val="1"/>
        </dgm:presLayoutVars>
      </dgm:prSet>
      <dgm:spPr/>
      <dgm:t>
        <a:bodyPr/>
        <a:lstStyle/>
        <a:p>
          <a:endParaRPr lang="en-US"/>
        </a:p>
      </dgm:t>
    </dgm:pt>
  </dgm:ptLst>
  <dgm:cxnLst>
    <dgm:cxn modelId="{55C0780C-A022-4FEF-9732-6BE181F5C3D2}" type="presOf" srcId="{4E125D10-232E-4BC2-8C24-2F915557D4E1}" destId="{A15331B1-B7CB-4DB1-A933-5F971A36C73F}" srcOrd="0" destOrd="0" presId="urn:microsoft.com/office/officeart/2011/layout/ConvergingText"/>
    <dgm:cxn modelId="{F356174F-56EE-4CAF-AD40-C202B92BD858}" type="presOf" srcId="{58B0DECB-35C2-4D66-8457-B4A5BA10AC57}" destId="{7CB117BF-B2F2-40B4-951A-E2C6B476C39D}" srcOrd="0" destOrd="0" presId="urn:microsoft.com/office/officeart/2011/layout/ConvergingText"/>
    <dgm:cxn modelId="{1E527C37-C7EB-47A4-A2D9-2748CA83B889}" srcId="{4E125D10-232E-4BC2-8C24-2F915557D4E1}" destId="{58B0DECB-35C2-4D66-8457-B4A5BA10AC57}" srcOrd="0" destOrd="0" parTransId="{D048748F-E27A-4A10-B6B7-A5CC632BE598}" sibTransId="{F0E21CAF-867C-4CB8-909B-CA34B8C69EE0}"/>
    <dgm:cxn modelId="{F3E3B777-B654-40F9-8C03-FEF4B7473152}" type="presOf" srcId="{0C96B17A-D9F6-40DB-905F-F0BBEB5F4D51}" destId="{F5AB70C8-2831-4B36-9F0A-A72934143A0B}" srcOrd="0" destOrd="0" presId="urn:microsoft.com/office/officeart/2011/layout/ConvergingText"/>
    <dgm:cxn modelId="{2CCE0EFA-56FB-4BFE-A854-C751ED4AA5EF}" srcId="{0C96B17A-D9F6-40DB-905F-F0BBEB5F4D51}" destId="{4E125D10-232E-4BC2-8C24-2F915557D4E1}" srcOrd="0" destOrd="0" parTransId="{7F074498-5A20-401A-81A6-BEBA86991FD5}" sibTransId="{1602952E-B64B-474D-BC42-91DED65007DA}"/>
    <dgm:cxn modelId="{5B9FA0FA-56F9-4D8B-9934-F0DD743A58C3}" type="presParOf" srcId="{F5AB70C8-2831-4B36-9F0A-A72934143A0B}" destId="{AE58618B-91E9-4FDE-A77D-3EA4EF4BB522}" srcOrd="0" destOrd="0" presId="urn:microsoft.com/office/officeart/2011/layout/ConvergingText"/>
    <dgm:cxn modelId="{E101A0FF-DC15-4AAF-9AC7-B361D8DA4BDA}" type="presParOf" srcId="{AE58618B-91E9-4FDE-A77D-3EA4EF4BB522}" destId="{0F5B9217-9360-4715-97E4-01241C9022BB}" srcOrd="0" destOrd="0" presId="urn:microsoft.com/office/officeart/2011/layout/ConvergingText"/>
    <dgm:cxn modelId="{86785A10-5856-45F0-B51E-CE71EF27652A}" type="presParOf" srcId="{AE58618B-91E9-4FDE-A77D-3EA4EF4BB522}" destId="{01210D2E-2158-4820-9381-122A9F6484A7}" srcOrd="1" destOrd="0" presId="urn:microsoft.com/office/officeart/2011/layout/ConvergingText"/>
    <dgm:cxn modelId="{586A7CA0-44CE-4B9E-88A3-41BF4A4E9CBD}" type="presParOf" srcId="{AE58618B-91E9-4FDE-A77D-3EA4EF4BB522}" destId="{294F8E07-DCFB-4306-A540-293BA844F7FA}" srcOrd="2" destOrd="0" presId="urn:microsoft.com/office/officeart/2011/layout/ConvergingText"/>
    <dgm:cxn modelId="{3C44E33A-6B48-4F92-8541-61FDBD211FAD}" type="presParOf" srcId="{AE58618B-91E9-4FDE-A77D-3EA4EF4BB522}" destId="{B6737FB5-FB07-4390-9F6A-7F3BC4E761C1}" srcOrd="3" destOrd="0" presId="urn:microsoft.com/office/officeart/2011/layout/ConvergingText"/>
    <dgm:cxn modelId="{9F09A522-CDED-4084-B13B-85239BDCE865}" type="presParOf" srcId="{AE58618B-91E9-4FDE-A77D-3EA4EF4BB522}" destId="{7311BC08-F759-49F2-B169-C53502CBD315}" srcOrd="4" destOrd="0" presId="urn:microsoft.com/office/officeart/2011/layout/ConvergingText"/>
    <dgm:cxn modelId="{2981F6F5-4B0D-46B1-B229-520153AE8060}" type="presParOf" srcId="{AE58618B-91E9-4FDE-A77D-3EA4EF4BB522}" destId="{D8C9CA45-5802-43CB-8A10-ACA0D44E0979}" srcOrd="5" destOrd="0" presId="urn:microsoft.com/office/officeart/2011/layout/ConvergingText"/>
    <dgm:cxn modelId="{B060D843-30D3-4121-89A9-CEAEA8B6BF28}" type="presParOf" srcId="{AE58618B-91E9-4FDE-A77D-3EA4EF4BB522}" destId="{D053CBD8-DD8F-4C4C-88FE-6B6D26D227F8}" srcOrd="6" destOrd="0" presId="urn:microsoft.com/office/officeart/2011/layout/ConvergingText"/>
    <dgm:cxn modelId="{B156FB7C-2974-4FB8-829B-6673CA8BB6F2}" type="presParOf" srcId="{AE58618B-91E9-4FDE-A77D-3EA4EF4BB522}" destId="{5F75F3B4-A1EE-4843-9B98-B2C09643C0B0}" srcOrd="7" destOrd="0" presId="urn:microsoft.com/office/officeart/2011/layout/ConvergingText"/>
    <dgm:cxn modelId="{56393AAE-34DC-4A08-9D61-FB62FB4FB77A}" type="presParOf" srcId="{AE58618B-91E9-4FDE-A77D-3EA4EF4BB522}" destId="{8A080BD8-DCA0-4588-BAB2-F2786EB04CAC}" srcOrd="8" destOrd="0" presId="urn:microsoft.com/office/officeart/2011/layout/ConvergingText"/>
    <dgm:cxn modelId="{B716F84C-F626-4EBA-B702-2D6DF3DC2393}" type="presParOf" srcId="{AE58618B-91E9-4FDE-A77D-3EA4EF4BB522}" destId="{1C4F90B4-0FAC-44C7-BC4E-CFFB1BD09474}" srcOrd="9" destOrd="0" presId="urn:microsoft.com/office/officeart/2011/layout/ConvergingText"/>
    <dgm:cxn modelId="{34EF1B2C-3EB4-4BAA-A061-AB399AFCF2C9}" type="presParOf" srcId="{AE58618B-91E9-4FDE-A77D-3EA4EF4BB522}" destId="{A15331B1-B7CB-4DB1-A933-5F971A36C73F}" srcOrd="10" destOrd="0" presId="urn:microsoft.com/office/officeart/2011/layout/ConvergingText"/>
    <dgm:cxn modelId="{0374086F-F2C2-4FB6-A36E-81CFF46EDD59}" type="presParOf" srcId="{AE58618B-91E9-4FDE-A77D-3EA4EF4BB522}" destId="{FABEDD35-CE9F-474E-A7E0-421460AC41F2}" srcOrd="11" destOrd="0" presId="urn:microsoft.com/office/officeart/2011/layout/ConvergingText"/>
    <dgm:cxn modelId="{1F9FFAA1-16CC-4977-8941-165D89EB5A13}" type="presParOf" srcId="{AE58618B-91E9-4FDE-A77D-3EA4EF4BB522}" destId="{21A82D50-C2DD-4E60-97D6-EEA52CFE74CB}" srcOrd="12" destOrd="0" presId="urn:microsoft.com/office/officeart/2011/layout/ConvergingText"/>
    <dgm:cxn modelId="{F4A9F85C-D92A-4D12-9DEA-678097C009A5}" type="presParOf" srcId="{AE58618B-91E9-4FDE-A77D-3EA4EF4BB522}" destId="{617857D0-649F-4D8C-9AF0-889B9E7323EB}" srcOrd="13" destOrd="0" presId="urn:microsoft.com/office/officeart/2011/layout/ConvergingText"/>
    <dgm:cxn modelId="{CDFF47F1-42A9-4DAF-B08A-07CC7A361811}" type="presParOf" srcId="{AE58618B-91E9-4FDE-A77D-3EA4EF4BB522}" destId="{7C8E7C45-D6EC-48D7-A077-2905E1C45027}" srcOrd="14" destOrd="0" presId="urn:microsoft.com/office/officeart/2011/layout/ConvergingText"/>
    <dgm:cxn modelId="{5576CC07-0DEC-47B1-B1F7-27CE0C338557}" type="presParOf" srcId="{AE58618B-91E9-4FDE-A77D-3EA4EF4BB522}" destId="{9A0E9C03-3A86-4EA9-8CA2-1621A35E819D}" srcOrd="15" destOrd="0" presId="urn:microsoft.com/office/officeart/2011/layout/ConvergingText"/>
    <dgm:cxn modelId="{04BFF442-EFE7-4E6A-925A-0167008D785D}" type="presParOf" srcId="{AE58618B-91E9-4FDE-A77D-3EA4EF4BB522}" destId="{887DA133-9CBF-4617-A1C5-071F3A79E35F}" srcOrd="16" destOrd="0" presId="urn:microsoft.com/office/officeart/2011/layout/ConvergingText"/>
    <dgm:cxn modelId="{672A5AD0-90C9-494C-9F30-666001A60E57}" type="presParOf" srcId="{AE58618B-91E9-4FDE-A77D-3EA4EF4BB522}" destId="{0A18B901-A3F3-4AB8-BCA6-D7B1D582FBF5}" srcOrd="17" destOrd="0" presId="urn:microsoft.com/office/officeart/2011/layout/ConvergingText"/>
    <dgm:cxn modelId="{8F0F104B-414F-4AE5-8841-01CEEF2BE931}" type="presParOf" srcId="{AE58618B-91E9-4FDE-A77D-3EA4EF4BB522}" destId="{9A317A0C-ADEE-4E8B-AD90-76EC1783C1F5}" srcOrd="18" destOrd="0" presId="urn:microsoft.com/office/officeart/2011/layout/ConvergingText"/>
    <dgm:cxn modelId="{7736E105-DCEA-4F79-8652-C0AA89A171DC}" type="presParOf" srcId="{AE58618B-91E9-4FDE-A77D-3EA4EF4BB522}" destId="{CA363541-9BD0-47EE-BC79-4CC77BA34264}" srcOrd="19" destOrd="0" presId="urn:microsoft.com/office/officeart/2011/layout/ConvergingText"/>
    <dgm:cxn modelId="{2B97882E-738C-4463-9B43-CEB459409E43}" type="presParOf" srcId="{AE58618B-91E9-4FDE-A77D-3EA4EF4BB522}" destId="{7CB117BF-B2F2-40B4-951A-E2C6B476C39D}" srcOrd="20" destOrd="0" presId="urn:microsoft.com/office/officeart/2011/layout/Converging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6B17A-D9F6-40DB-905F-F0BBEB5F4D51}" type="doc">
      <dgm:prSet loTypeId="urn:microsoft.com/office/officeart/2011/layout/ConvergingText" loCatId="process" qsTypeId="urn:microsoft.com/office/officeart/2005/8/quickstyle/simple3" qsCatId="simple" csTypeId="urn:microsoft.com/office/officeart/2005/8/colors/colorful1" csCatId="colorful" phldr="1"/>
      <dgm:spPr/>
      <dgm:t>
        <a:bodyPr/>
        <a:lstStyle/>
        <a:p>
          <a:endParaRPr lang="en-US"/>
        </a:p>
      </dgm:t>
    </dgm:pt>
    <dgm:pt modelId="{4E125D10-232E-4BC2-8C24-2F915557D4E1}">
      <dgm:prSet phldrT="[Text]" custT="1"/>
      <dgm:spPr/>
      <dgm:t>
        <a:bodyPr/>
        <a:lstStyle/>
        <a:p>
          <a:r>
            <a:rPr lang="en-US" sz="1400" b="1" dirty="0" smtClean="0"/>
            <a:t>Remains</a:t>
          </a:r>
          <a:endParaRPr lang="en-US" sz="1400" b="1" dirty="0"/>
        </a:p>
      </dgm:t>
    </dgm:pt>
    <dgm:pt modelId="{7F074498-5A20-401A-81A6-BEBA86991FD5}" type="parTrans" cxnId="{2CCE0EFA-56FB-4BFE-A854-C751ED4AA5EF}">
      <dgm:prSet/>
      <dgm:spPr/>
      <dgm:t>
        <a:bodyPr/>
        <a:lstStyle/>
        <a:p>
          <a:endParaRPr lang="en-US"/>
        </a:p>
      </dgm:t>
    </dgm:pt>
    <dgm:pt modelId="{1602952E-B64B-474D-BC42-91DED65007DA}" type="sibTrans" cxnId="{2CCE0EFA-56FB-4BFE-A854-C751ED4AA5EF}">
      <dgm:prSet/>
      <dgm:spPr/>
      <dgm:t>
        <a:bodyPr/>
        <a:lstStyle/>
        <a:p>
          <a:endParaRPr lang="en-US"/>
        </a:p>
      </dgm:t>
    </dgm:pt>
    <dgm:pt modelId="{58B0DECB-35C2-4D66-8457-B4A5BA10AC57}">
      <dgm:prSet phldrT="[Text]" custT="1"/>
      <dgm:spPr/>
      <dgm:t>
        <a:bodyPr/>
        <a:lstStyle/>
        <a:p>
          <a:r>
            <a:rPr lang="en-US" sz="1800" b="1" dirty="0" smtClean="0"/>
            <a:t>Shift 1</a:t>
          </a:r>
          <a:endParaRPr lang="en-US" sz="1800" b="1" dirty="0"/>
        </a:p>
      </dgm:t>
    </dgm:pt>
    <dgm:pt modelId="{D048748F-E27A-4A10-B6B7-A5CC632BE598}" type="parTrans" cxnId="{1E527C37-C7EB-47A4-A2D9-2748CA83B889}">
      <dgm:prSet/>
      <dgm:spPr/>
      <dgm:t>
        <a:bodyPr/>
        <a:lstStyle/>
        <a:p>
          <a:endParaRPr lang="en-US"/>
        </a:p>
      </dgm:t>
    </dgm:pt>
    <dgm:pt modelId="{F0E21CAF-867C-4CB8-909B-CA34B8C69EE0}" type="sibTrans" cxnId="{1E527C37-C7EB-47A4-A2D9-2748CA83B889}">
      <dgm:prSet/>
      <dgm:spPr/>
      <dgm:t>
        <a:bodyPr/>
        <a:lstStyle/>
        <a:p>
          <a:endParaRPr lang="en-US"/>
        </a:p>
      </dgm:t>
    </dgm:pt>
    <dgm:pt modelId="{F5AB70C8-2831-4B36-9F0A-A72934143A0B}" type="pres">
      <dgm:prSet presAssocID="{0C96B17A-D9F6-40DB-905F-F0BBEB5F4D51}" presName="Name0" presStyleCnt="0">
        <dgm:presLayoutVars>
          <dgm:chMax/>
          <dgm:chPref val="1"/>
          <dgm:dir/>
          <dgm:animOne val="branch"/>
          <dgm:animLvl val="lvl"/>
          <dgm:resizeHandles/>
        </dgm:presLayoutVars>
      </dgm:prSet>
      <dgm:spPr/>
      <dgm:t>
        <a:bodyPr/>
        <a:lstStyle/>
        <a:p>
          <a:endParaRPr lang="en-US"/>
        </a:p>
      </dgm:t>
    </dgm:pt>
    <dgm:pt modelId="{AE58618B-91E9-4FDE-A77D-3EA4EF4BB522}" type="pres">
      <dgm:prSet presAssocID="{4E125D10-232E-4BC2-8C24-2F915557D4E1}" presName="composite" presStyleCnt="0"/>
      <dgm:spPr/>
    </dgm:pt>
    <dgm:pt modelId="{0F5B9217-9360-4715-97E4-01241C9022BB}" type="pres">
      <dgm:prSet presAssocID="{4E125D10-232E-4BC2-8C24-2F915557D4E1}" presName="ParentAccent1" presStyleLbl="alignNode1" presStyleIdx="0" presStyleCnt="20"/>
      <dgm:spPr/>
    </dgm:pt>
    <dgm:pt modelId="{01210D2E-2158-4820-9381-122A9F6484A7}" type="pres">
      <dgm:prSet presAssocID="{4E125D10-232E-4BC2-8C24-2F915557D4E1}" presName="ParentAccent2" presStyleLbl="alignNode1" presStyleIdx="1" presStyleCnt="20"/>
      <dgm:spPr/>
    </dgm:pt>
    <dgm:pt modelId="{294F8E07-DCFB-4306-A540-293BA844F7FA}" type="pres">
      <dgm:prSet presAssocID="{4E125D10-232E-4BC2-8C24-2F915557D4E1}" presName="ParentAccent3" presStyleLbl="alignNode1" presStyleIdx="2" presStyleCnt="20"/>
      <dgm:spPr/>
    </dgm:pt>
    <dgm:pt modelId="{B6737FB5-FB07-4390-9F6A-7F3BC4E761C1}" type="pres">
      <dgm:prSet presAssocID="{4E125D10-232E-4BC2-8C24-2F915557D4E1}" presName="ParentAccent4" presStyleLbl="alignNode1" presStyleIdx="3" presStyleCnt="20"/>
      <dgm:spPr/>
    </dgm:pt>
    <dgm:pt modelId="{7311BC08-F759-49F2-B169-C53502CBD315}" type="pres">
      <dgm:prSet presAssocID="{4E125D10-232E-4BC2-8C24-2F915557D4E1}" presName="ParentAccent5" presStyleLbl="alignNode1" presStyleIdx="4" presStyleCnt="20"/>
      <dgm:spPr/>
    </dgm:pt>
    <dgm:pt modelId="{D8C9CA45-5802-43CB-8A10-ACA0D44E0979}" type="pres">
      <dgm:prSet presAssocID="{4E125D10-232E-4BC2-8C24-2F915557D4E1}" presName="ParentAccent6" presStyleLbl="alignNode1" presStyleIdx="5" presStyleCnt="20"/>
      <dgm:spPr/>
    </dgm:pt>
    <dgm:pt modelId="{D053CBD8-DD8F-4C4C-88FE-6B6D26D227F8}" type="pres">
      <dgm:prSet presAssocID="{4E125D10-232E-4BC2-8C24-2F915557D4E1}" presName="ParentAccent7" presStyleLbl="alignNode1" presStyleIdx="6" presStyleCnt="20"/>
      <dgm:spPr/>
    </dgm:pt>
    <dgm:pt modelId="{5F75F3B4-A1EE-4843-9B98-B2C09643C0B0}" type="pres">
      <dgm:prSet presAssocID="{4E125D10-232E-4BC2-8C24-2F915557D4E1}" presName="ParentAccent8" presStyleLbl="alignNode1" presStyleIdx="7" presStyleCnt="20"/>
      <dgm:spPr/>
    </dgm:pt>
    <dgm:pt modelId="{8A080BD8-DCA0-4588-BAB2-F2786EB04CAC}" type="pres">
      <dgm:prSet presAssocID="{4E125D10-232E-4BC2-8C24-2F915557D4E1}" presName="ParentAccent9" presStyleLbl="alignNode1" presStyleIdx="8" presStyleCnt="20"/>
      <dgm:spPr/>
    </dgm:pt>
    <dgm:pt modelId="{1C4F90B4-0FAC-44C7-BC4E-CFFB1BD09474}" type="pres">
      <dgm:prSet presAssocID="{4E125D10-232E-4BC2-8C24-2F915557D4E1}" presName="ParentAccent10" presStyleLbl="alignNode1" presStyleIdx="9" presStyleCnt="20"/>
      <dgm:spPr/>
    </dgm:pt>
    <dgm:pt modelId="{A15331B1-B7CB-4DB1-A933-5F971A36C73F}" type="pres">
      <dgm:prSet presAssocID="{4E125D10-232E-4BC2-8C24-2F915557D4E1}" presName="Parent" presStyleLbl="alignNode1" presStyleIdx="10" presStyleCnt="20" custScaleX="84617" custScaleY="84615">
        <dgm:presLayoutVars>
          <dgm:chMax val="5"/>
          <dgm:chPref val="3"/>
          <dgm:bulletEnabled val="1"/>
        </dgm:presLayoutVars>
      </dgm:prSet>
      <dgm:spPr/>
      <dgm:t>
        <a:bodyPr/>
        <a:lstStyle/>
        <a:p>
          <a:endParaRPr lang="en-US"/>
        </a:p>
      </dgm:t>
    </dgm:pt>
    <dgm:pt modelId="{FABEDD35-CE9F-474E-A7E0-421460AC41F2}" type="pres">
      <dgm:prSet presAssocID="{58B0DECB-35C2-4D66-8457-B4A5BA10AC57}" presName="Child1Accent1" presStyleLbl="alignNode1" presStyleIdx="11" presStyleCnt="20"/>
      <dgm:spPr/>
    </dgm:pt>
    <dgm:pt modelId="{21A82D50-C2DD-4E60-97D6-EEA52CFE74CB}" type="pres">
      <dgm:prSet presAssocID="{58B0DECB-35C2-4D66-8457-B4A5BA10AC57}" presName="Child1Accent2" presStyleLbl="alignNode1" presStyleIdx="12" presStyleCnt="20"/>
      <dgm:spPr/>
    </dgm:pt>
    <dgm:pt modelId="{617857D0-649F-4D8C-9AF0-889B9E7323EB}" type="pres">
      <dgm:prSet presAssocID="{58B0DECB-35C2-4D66-8457-B4A5BA10AC57}" presName="Child1Accent3" presStyleLbl="alignNode1" presStyleIdx="13" presStyleCnt="20"/>
      <dgm:spPr/>
    </dgm:pt>
    <dgm:pt modelId="{7C8E7C45-D6EC-48D7-A077-2905E1C45027}" type="pres">
      <dgm:prSet presAssocID="{58B0DECB-35C2-4D66-8457-B4A5BA10AC57}" presName="Child1Accent4" presStyleLbl="alignNode1" presStyleIdx="14" presStyleCnt="20"/>
      <dgm:spPr/>
    </dgm:pt>
    <dgm:pt modelId="{9A0E9C03-3A86-4EA9-8CA2-1621A35E819D}" type="pres">
      <dgm:prSet presAssocID="{58B0DECB-35C2-4D66-8457-B4A5BA10AC57}" presName="Child1Accent5" presStyleLbl="alignNode1" presStyleIdx="15" presStyleCnt="20"/>
      <dgm:spPr/>
    </dgm:pt>
    <dgm:pt modelId="{887DA133-9CBF-4617-A1C5-071F3A79E35F}" type="pres">
      <dgm:prSet presAssocID="{58B0DECB-35C2-4D66-8457-B4A5BA10AC57}" presName="Child1Accent6" presStyleLbl="alignNode1" presStyleIdx="16" presStyleCnt="20"/>
      <dgm:spPr/>
    </dgm:pt>
    <dgm:pt modelId="{0A18B901-A3F3-4AB8-BCA6-D7B1D582FBF5}" type="pres">
      <dgm:prSet presAssocID="{58B0DECB-35C2-4D66-8457-B4A5BA10AC57}" presName="Child1Accent7" presStyleLbl="alignNode1" presStyleIdx="17" presStyleCnt="20"/>
      <dgm:spPr/>
    </dgm:pt>
    <dgm:pt modelId="{9A317A0C-ADEE-4E8B-AD90-76EC1783C1F5}" type="pres">
      <dgm:prSet presAssocID="{58B0DECB-35C2-4D66-8457-B4A5BA10AC57}" presName="Child1Accent8" presStyleLbl="alignNode1" presStyleIdx="18" presStyleCnt="20"/>
      <dgm:spPr/>
    </dgm:pt>
    <dgm:pt modelId="{CA363541-9BD0-47EE-BC79-4CC77BA34264}" type="pres">
      <dgm:prSet presAssocID="{58B0DECB-35C2-4D66-8457-B4A5BA10AC57}" presName="Child1Accent9" presStyleLbl="alignNode1" presStyleIdx="19" presStyleCnt="20"/>
      <dgm:spPr/>
    </dgm:pt>
    <dgm:pt modelId="{7CB117BF-B2F2-40B4-951A-E2C6B476C39D}" type="pres">
      <dgm:prSet presAssocID="{58B0DECB-35C2-4D66-8457-B4A5BA10AC57}" presName="Child1" presStyleLbl="revTx" presStyleIdx="0" presStyleCnt="1">
        <dgm:presLayoutVars>
          <dgm:chMax/>
          <dgm:chPref val="0"/>
          <dgm:bulletEnabled val="1"/>
        </dgm:presLayoutVars>
      </dgm:prSet>
      <dgm:spPr/>
      <dgm:t>
        <a:bodyPr/>
        <a:lstStyle/>
        <a:p>
          <a:endParaRPr lang="en-US"/>
        </a:p>
      </dgm:t>
    </dgm:pt>
  </dgm:ptLst>
  <dgm:cxnLst>
    <dgm:cxn modelId="{2CCE0EFA-56FB-4BFE-A854-C751ED4AA5EF}" srcId="{0C96B17A-D9F6-40DB-905F-F0BBEB5F4D51}" destId="{4E125D10-232E-4BC2-8C24-2F915557D4E1}" srcOrd="0" destOrd="0" parTransId="{7F074498-5A20-401A-81A6-BEBA86991FD5}" sibTransId="{1602952E-B64B-474D-BC42-91DED65007DA}"/>
    <dgm:cxn modelId="{B1E1A34C-76FC-4376-8AA7-F00FD95CA7BF}" type="presOf" srcId="{58B0DECB-35C2-4D66-8457-B4A5BA10AC57}" destId="{7CB117BF-B2F2-40B4-951A-E2C6B476C39D}" srcOrd="0" destOrd="0" presId="urn:microsoft.com/office/officeart/2011/layout/ConvergingText"/>
    <dgm:cxn modelId="{248608D8-F3A8-4EB4-8E74-5D741D34081A}" type="presOf" srcId="{0C96B17A-D9F6-40DB-905F-F0BBEB5F4D51}" destId="{F5AB70C8-2831-4B36-9F0A-A72934143A0B}" srcOrd="0" destOrd="0" presId="urn:microsoft.com/office/officeart/2011/layout/ConvergingText"/>
    <dgm:cxn modelId="{1E527C37-C7EB-47A4-A2D9-2748CA83B889}" srcId="{4E125D10-232E-4BC2-8C24-2F915557D4E1}" destId="{58B0DECB-35C2-4D66-8457-B4A5BA10AC57}" srcOrd="0" destOrd="0" parTransId="{D048748F-E27A-4A10-B6B7-A5CC632BE598}" sibTransId="{F0E21CAF-867C-4CB8-909B-CA34B8C69EE0}"/>
    <dgm:cxn modelId="{EC539148-5781-472E-98E4-679CB80343DE}" type="presOf" srcId="{4E125D10-232E-4BC2-8C24-2F915557D4E1}" destId="{A15331B1-B7CB-4DB1-A933-5F971A36C73F}" srcOrd="0" destOrd="0" presId="urn:microsoft.com/office/officeart/2011/layout/ConvergingText"/>
    <dgm:cxn modelId="{9D9960B0-F641-43F9-B8E0-10DA505562E7}" type="presParOf" srcId="{F5AB70C8-2831-4B36-9F0A-A72934143A0B}" destId="{AE58618B-91E9-4FDE-A77D-3EA4EF4BB522}" srcOrd="0" destOrd="0" presId="urn:microsoft.com/office/officeart/2011/layout/ConvergingText"/>
    <dgm:cxn modelId="{8919E17C-941C-4093-889C-D61BD342AE2E}" type="presParOf" srcId="{AE58618B-91E9-4FDE-A77D-3EA4EF4BB522}" destId="{0F5B9217-9360-4715-97E4-01241C9022BB}" srcOrd="0" destOrd="0" presId="urn:microsoft.com/office/officeart/2011/layout/ConvergingText"/>
    <dgm:cxn modelId="{EE416312-7550-4D41-97B8-AA51803148B5}" type="presParOf" srcId="{AE58618B-91E9-4FDE-A77D-3EA4EF4BB522}" destId="{01210D2E-2158-4820-9381-122A9F6484A7}" srcOrd="1" destOrd="0" presId="urn:microsoft.com/office/officeart/2011/layout/ConvergingText"/>
    <dgm:cxn modelId="{9741762C-5133-40D7-BF49-DF62AB422F4D}" type="presParOf" srcId="{AE58618B-91E9-4FDE-A77D-3EA4EF4BB522}" destId="{294F8E07-DCFB-4306-A540-293BA844F7FA}" srcOrd="2" destOrd="0" presId="urn:microsoft.com/office/officeart/2011/layout/ConvergingText"/>
    <dgm:cxn modelId="{497F1C08-F969-411F-BBC0-F52AEDD555BC}" type="presParOf" srcId="{AE58618B-91E9-4FDE-A77D-3EA4EF4BB522}" destId="{B6737FB5-FB07-4390-9F6A-7F3BC4E761C1}" srcOrd="3" destOrd="0" presId="urn:microsoft.com/office/officeart/2011/layout/ConvergingText"/>
    <dgm:cxn modelId="{EBF0556F-FEC0-4E7B-9FD4-FEBA5E322F0D}" type="presParOf" srcId="{AE58618B-91E9-4FDE-A77D-3EA4EF4BB522}" destId="{7311BC08-F759-49F2-B169-C53502CBD315}" srcOrd="4" destOrd="0" presId="urn:microsoft.com/office/officeart/2011/layout/ConvergingText"/>
    <dgm:cxn modelId="{66CBD2F5-39A2-4F27-91BF-E41B397175A2}" type="presParOf" srcId="{AE58618B-91E9-4FDE-A77D-3EA4EF4BB522}" destId="{D8C9CA45-5802-43CB-8A10-ACA0D44E0979}" srcOrd="5" destOrd="0" presId="urn:microsoft.com/office/officeart/2011/layout/ConvergingText"/>
    <dgm:cxn modelId="{270BD495-02A7-4853-AC3B-1AC7EE024A2E}" type="presParOf" srcId="{AE58618B-91E9-4FDE-A77D-3EA4EF4BB522}" destId="{D053CBD8-DD8F-4C4C-88FE-6B6D26D227F8}" srcOrd="6" destOrd="0" presId="urn:microsoft.com/office/officeart/2011/layout/ConvergingText"/>
    <dgm:cxn modelId="{A34A96E8-4F53-44DA-B363-9C29318BDE6E}" type="presParOf" srcId="{AE58618B-91E9-4FDE-A77D-3EA4EF4BB522}" destId="{5F75F3B4-A1EE-4843-9B98-B2C09643C0B0}" srcOrd="7" destOrd="0" presId="urn:microsoft.com/office/officeart/2011/layout/ConvergingText"/>
    <dgm:cxn modelId="{B8FDDFF0-1DD9-4E2F-BAF8-74D62B3FD0D8}" type="presParOf" srcId="{AE58618B-91E9-4FDE-A77D-3EA4EF4BB522}" destId="{8A080BD8-DCA0-4588-BAB2-F2786EB04CAC}" srcOrd="8" destOrd="0" presId="urn:microsoft.com/office/officeart/2011/layout/ConvergingText"/>
    <dgm:cxn modelId="{69647789-4D04-44A9-9BC4-2E952234FF05}" type="presParOf" srcId="{AE58618B-91E9-4FDE-A77D-3EA4EF4BB522}" destId="{1C4F90B4-0FAC-44C7-BC4E-CFFB1BD09474}" srcOrd="9" destOrd="0" presId="urn:microsoft.com/office/officeart/2011/layout/ConvergingText"/>
    <dgm:cxn modelId="{3AA4BC25-028C-4071-9F40-C5C1139F0F60}" type="presParOf" srcId="{AE58618B-91E9-4FDE-A77D-3EA4EF4BB522}" destId="{A15331B1-B7CB-4DB1-A933-5F971A36C73F}" srcOrd="10" destOrd="0" presId="urn:microsoft.com/office/officeart/2011/layout/ConvergingText"/>
    <dgm:cxn modelId="{7BA5855D-A748-407F-9E72-54982D5D6CC1}" type="presParOf" srcId="{AE58618B-91E9-4FDE-A77D-3EA4EF4BB522}" destId="{FABEDD35-CE9F-474E-A7E0-421460AC41F2}" srcOrd="11" destOrd="0" presId="urn:microsoft.com/office/officeart/2011/layout/ConvergingText"/>
    <dgm:cxn modelId="{205625C5-CE3C-4EF2-8BD4-71FFDB018580}" type="presParOf" srcId="{AE58618B-91E9-4FDE-A77D-3EA4EF4BB522}" destId="{21A82D50-C2DD-4E60-97D6-EEA52CFE74CB}" srcOrd="12" destOrd="0" presId="urn:microsoft.com/office/officeart/2011/layout/ConvergingText"/>
    <dgm:cxn modelId="{409E7F10-C4D5-45AD-8DD8-80755D68695C}" type="presParOf" srcId="{AE58618B-91E9-4FDE-A77D-3EA4EF4BB522}" destId="{617857D0-649F-4D8C-9AF0-889B9E7323EB}" srcOrd="13" destOrd="0" presId="urn:microsoft.com/office/officeart/2011/layout/ConvergingText"/>
    <dgm:cxn modelId="{5F307803-52E9-45FF-9DDE-B9E3ED8F43BC}" type="presParOf" srcId="{AE58618B-91E9-4FDE-A77D-3EA4EF4BB522}" destId="{7C8E7C45-D6EC-48D7-A077-2905E1C45027}" srcOrd="14" destOrd="0" presId="urn:microsoft.com/office/officeart/2011/layout/ConvergingText"/>
    <dgm:cxn modelId="{B0C5A38E-D727-48F7-BA13-850489BA5B8E}" type="presParOf" srcId="{AE58618B-91E9-4FDE-A77D-3EA4EF4BB522}" destId="{9A0E9C03-3A86-4EA9-8CA2-1621A35E819D}" srcOrd="15" destOrd="0" presId="urn:microsoft.com/office/officeart/2011/layout/ConvergingText"/>
    <dgm:cxn modelId="{4C40BDB5-0DC4-4C30-9484-8B06B152FA64}" type="presParOf" srcId="{AE58618B-91E9-4FDE-A77D-3EA4EF4BB522}" destId="{887DA133-9CBF-4617-A1C5-071F3A79E35F}" srcOrd="16" destOrd="0" presId="urn:microsoft.com/office/officeart/2011/layout/ConvergingText"/>
    <dgm:cxn modelId="{318B2DAE-D872-4469-9FD3-A8C08DF5D9F6}" type="presParOf" srcId="{AE58618B-91E9-4FDE-A77D-3EA4EF4BB522}" destId="{0A18B901-A3F3-4AB8-BCA6-D7B1D582FBF5}" srcOrd="17" destOrd="0" presId="urn:microsoft.com/office/officeart/2011/layout/ConvergingText"/>
    <dgm:cxn modelId="{8ACB2082-195E-493A-AAC7-D1C6ABB2ABD0}" type="presParOf" srcId="{AE58618B-91E9-4FDE-A77D-3EA4EF4BB522}" destId="{9A317A0C-ADEE-4E8B-AD90-76EC1783C1F5}" srcOrd="18" destOrd="0" presId="urn:microsoft.com/office/officeart/2011/layout/ConvergingText"/>
    <dgm:cxn modelId="{A3EE0813-C317-4011-B5FC-54E3D4C8D194}" type="presParOf" srcId="{AE58618B-91E9-4FDE-A77D-3EA4EF4BB522}" destId="{CA363541-9BD0-47EE-BC79-4CC77BA34264}" srcOrd="19" destOrd="0" presId="urn:microsoft.com/office/officeart/2011/layout/ConvergingText"/>
    <dgm:cxn modelId="{08591AAE-8C37-4A72-8C3B-F3E219CA9B38}" type="presParOf" srcId="{AE58618B-91E9-4FDE-A77D-3EA4EF4BB522}" destId="{7CB117BF-B2F2-40B4-951A-E2C6B476C39D}" srcOrd="20" destOrd="0" presId="urn:microsoft.com/office/officeart/2011/layout/ConvergingTex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DFDA74-8F37-48F9-90D1-E5732ADBCBD6}" type="doc">
      <dgm:prSet loTypeId="urn:microsoft.com/office/officeart/2005/8/layout/pyramid3" loCatId="pyramid" qsTypeId="urn:microsoft.com/office/officeart/2005/8/quickstyle/simple1" qsCatId="simple" csTypeId="urn:microsoft.com/office/officeart/2005/8/colors/colorful5" csCatId="colorful" phldr="1"/>
      <dgm:spPr/>
    </dgm:pt>
    <dgm:pt modelId="{16FF77AE-2EBE-4E12-912F-D6FA5D070CC6}">
      <dgm:prSet phldrT="[Text]" custT="1"/>
      <dgm:spPr/>
      <dgm:t>
        <a:bodyPr/>
        <a:lstStyle/>
        <a:p>
          <a:pPr algn="ctr"/>
          <a:r>
            <a:rPr lang="en-US" sz="1800" b="1" dirty="0" smtClean="0"/>
            <a:t>Lesson Objectives</a:t>
          </a:r>
          <a:endParaRPr lang="en-US" sz="1800" b="1" dirty="0"/>
        </a:p>
      </dgm:t>
    </dgm:pt>
    <dgm:pt modelId="{4333EDF0-5602-4DA9-A496-C7C6765BFD42}" type="parTrans" cxnId="{CFD54E79-06B4-4C63-BB8C-BEC9B8A31A57}">
      <dgm:prSet/>
      <dgm:spPr/>
      <dgm:t>
        <a:bodyPr/>
        <a:lstStyle/>
        <a:p>
          <a:pPr algn="ctr"/>
          <a:endParaRPr lang="en-US" sz="1800" b="1"/>
        </a:p>
      </dgm:t>
    </dgm:pt>
    <dgm:pt modelId="{F0AB2467-D82D-4192-8FAB-649CCF658457}" type="sibTrans" cxnId="{CFD54E79-06B4-4C63-BB8C-BEC9B8A31A57}">
      <dgm:prSet/>
      <dgm:spPr/>
      <dgm:t>
        <a:bodyPr/>
        <a:lstStyle/>
        <a:p>
          <a:pPr algn="ctr"/>
          <a:endParaRPr lang="en-US" sz="1800" b="1"/>
        </a:p>
      </dgm:t>
    </dgm:pt>
    <dgm:pt modelId="{C4C4AC10-365E-4EFC-89A6-FFCF11197681}">
      <dgm:prSet phldrT="[Text]" custT="1"/>
      <dgm:spPr/>
      <dgm:t>
        <a:bodyPr/>
        <a:lstStyle/>
        <a:p>
          <a:pPr algn="ctr"/>
          <a:r>
            <a:rPr lang="en-US" sz="1800" b="1" dirty="0" smtClean="0"/>
            <a:t>Common Core Standards: The Progressions</a:t>
          </a:r>
          <a:endParaRPr lang="en-US" sz="1800" b="1" dirty="0"/>
        </a:p>
      </dgm:t>
    </dgm:pt>
    <dgm:pt modelId="{70E4D75B-D94B-4393-ADD6-25828C1CB031}" type="parTrans" cxnId="{C7F20226-B7A8-47DF-9321-D944278529D8}">
      <dgm:prSet/>
      <dgm:spPr/>
      <dgm:t>
        <a:bodyPr/>
        <a:lstStyle/>
        <a:p>
          <a:endParaRPr lang="en-US" sz="1800" b="1"/>
        </a:p>
      </dgm:t>
    </dgm:pt>
    <dgm:pt modelId="{F754DF0D-9626-4160-A5DD-7FD7BF8DA344}" type="sibTrans" cxnId="{C7F20226-B7A8-47DF-9321-D944278529D8}">
      <dgm:prSet/>
      <dgm:spPr/>
      <dgm:t>
        <a:bodyPr/>
        <a:lstStyle/>
        <a:p>
          <a:endParaRPr lang="en-US" sz="1800" b="1"/>
        </a:p>
      </dgm:t>
    </dgm:pt>
    <dgm:pt modelId="{41633977-6C87-48AE-8D56-65527B5C79D1}">
      <dgm:prSet phldrT="[Text]" custT="1"/>
      <dgm:spPr/>
      <dgm:t>
        <a:bodyPr/>
        <a:lstStyle/>
        <a:p>
          <a:r>
            <a:rPr lang="en-US" sz="1800" b="1" dirty="0" smtClean="0"/>
            <a:t>A Story of Units: Curriculum Map</a:t>
          </a:r>
          <a:endParaRPr lang="en-US" sz="1800" b="1" dirty="0"/>
        </a:p>
      </dgm:t>
    </dgm:pt>
    <dgm:pt modelId="{0D3E499B-68D9-457B-874C-C660694EDB0A}" type="parTrans" cxnId="{4E578D5D-090F-4587-A6BD-BE23524E4DFB}">
      <dgm:prSet/>
      <dgm:spPr/>
      <dgm:t>
        <a:bodyPr/>
        <a:lstStyle/>
        <a:p>
          <a:endParaRPr lang="en-US" sz="1800" b="1"/>
        </a:p>
      </dgm:t>
    </dgm:pt>
    <dgm:pt modelId="{CCB4FB55-BC9E-40FA-B666-56D8B0BC1A24}" type="sibTrans" cxnId="{4E578D5D-090F-4587-A6BD-BE23524E4DFB}">
      <dgm:prSet/>
      <dgm:spPr/>
      <dgm:t>
        <a:bodyPr/>
        <a:lstStyle/>
        <a:p>
          <a:endParaRPr lang="en-US" sz="1800" b="1"/>
        </a:p>
      </dgm:t>
    </dgm:pt>
    <dgm:pt modelId="{41A287E6-DCE8-4C7C-B1D3-2063889E58B5}">
      <dgm:prSet phldrT="[Text]" custT="1"/>
      <dgm:spPr/>
      <dgm:t>
        <a:bodyPr/>
        <a:lstStyle/>
        <a:p>
          <a:r>
            <a:rPr lang="en-US" sz="1800" b="1" dirty="0" smtClean="0"/>
            <a:t>Module Overviews </a:t>
          </a:r>
          <a:br>
            <a:rPr lang="en-US" sz="1800" b="1" dirty="0" smtClean="0"/>
          </a:br>
          <a:r>
            <a:rPr lang="en-US" sz="1800" b="1" dirty="0" smtClean="0"/>
            <a:t>and Assessments                       </a:t>
          </a:r>
          <a:endParaRPr lang="en-US" sz="1800" b="1" dirty="0"/>
        </a:p>
      </dgm:t>
    </dgm:pt>
    <dgm:pt modelId="{BBC29334-A0FF-44D6-AC44-E706D6E9D32C}" type="parTrans" cxnId="{33707542-B961-4815-9D00-38DFB3376CCD}">
      <dgm:prSet/>
      <dgm:spPr/>
      <dgm:t>
        <a:bodyPr/>
        <a:lstStyle/>
        <a:p>
          <a:endParaRPr lang="en-US" sz="1800" b="1"/>
        </a:p>
      </dgm:t>
    </dgm:pt>
    <dgm:pt modelId="{016D1EEE-081F-4281-8F20-B34BB1C1B3FC}" type="sibTrans" cxnId="{33707542-B961-4815-9D00-38DFB3376CCD}">
      <dgm:prSet/>
      <dgm:spPr/>
      <dgm:t>
        <a:bodyPr/>
        <a:lstStyle/>
        <a:p>
          <a:endParaRPr lang="en-US" sz="1800" b="1"/>
        </a:p>
      </dgm:t>
    </dgm:pt>
    <dgm:pt modelId="{5450997F-273A-4A72-ADCC-6A8D49D33092}">
      <dgm:prSet phldrT="[Text]" custT="1"/>
      <dgm:spPr/>
      <dgm:t>
        <a:bodyPr/>
        <a:lstStyle/>
        <a:p>
          <a:r>
            <a:rPr lang="en-US" sz="1800" b="1" i="0" dirty="0" smtClean="0"/>
            <a:t>Topic Openers</a:t>
          </a:r>
          <a:endParaRPr lang="en-US" sz="1800" b="1" i="0" dirty="0"/>
        </a:p>
      </dgm:t>
    </dgm:pt>
    <dgm:pt modelId="{397FB147-D3B5-4267-90E9-742F9EEBAFD0}" type="parTrans" cxnId="{052BD91C-14F3-4144-8D63-03C49885E587}">
      <dgm:prSet/>
      <dgm:spPr/>
      <dgm:t>
        <a:bodyPr/>
        <a:lstStyle/>
        <a:p>
          <a:endParaRPr lang="en-US" sz="1800" b="1"/>
        </a:p>
      </dgm:t>
    </dgm:pt>
    <dgm:pt modelId="{92A6408D-8670-44EE-9E8D-9E86B04CF0AD}" type="sibTrans" cxnId="{052BD91C-14F3-4144-8D63-03C49885E587}">
      <dgm:prSet/>
      <dgm:spPr/>
      <dgm:t>
        <a:bodyPr/>
        <a:lstStyle/>
        <a:p>
          <a:endParaRPr lang="en-US" sz="1800" b="1"/>
        </a:p>
      </dgm:t>
    </dgm:pt>
    <dgm:pt modelId="{2391DDB8-D3A2-BD45-BBD3-A2849D89AC8F}">
      <dgm:prSet phldrT="[Text]" custT="1"/>
      <dgm:spPr/>
      <dgm:t>
        <a:bodyPr/>
        <a:lstStyle/>
        <a:p>
          <a:pPr algn="ctr"/>
          <a:r>
            <a:rPr lang="en-US" sz="1800" b="1" dirty="0" smtClean="0"/>
            <a:t>Elementary Mathematics</a:t>
          </a:r>
          <a:endParaRPr lang="en-US" sz="1800" b="1" dirty="0"/>
        </a:p>
      </dgm:t>
    </dgm:pt>
    <dgm:pt modelId="{3ACEC29F-BF3A-8D43-AD9E-7EFC82DD3665}" type="parTrans" cxnId="{BDEE2FA3-32FA-C247-A0D6-CE1A5F47707A}">
      <dgm:prSet/>
      <dgm:spPr/>
      <dgm:t>
        <a:bodyPr/>
        <a:lstStyle/>
        <a:p>
          <a:endParaRPr lang="en-US"/>
        </a:p>
      </dgm:t>
    </dgm:pt>
    <dgm:pt modelId="{33C23D8F-65AA-B94E-BEA0-EACE902AB4CC}" type="sibTrans" cxnId="{BDEE2FA3-32FA-C247-A0D6-CE1A5F47707A}">
      <dgm:prSet/>
      <dgm:spPr/>
      <dgm:t>
        <a:bodyPr/>
        <a:lstStyle/>
        <a:p>
          <a:endParaRPr lang="en-US"/>
        </a:p>
      </dgm:t>
    </dgm:pt>
    <dgm:pt modelId="{620E9B86-97DE-6B4A-BCB2-053C7A2563CA}" type="pres">
      <dgm:prSet presAssocID="{9CDFDA74-8F37-48F9-90D1-E5732ADBCBD6}" presName="Name0" presStyleCnt="0">
        <dgm:presLayoutVars>
          <dgm:dir/>
          <dgm:animLvl val="lvl"/>
          <dgm:resizeHandles val="exact"/>
        </dgm:presLayoutVars>
      </dgm:prSet>
      <dgm:spPr/>
    </dgm:pt>
    <dgm:pt modelId="{CBCCA705-88D3-214E-ABE3-3631F277703F}" type="pres">
      <dgm:prSet presAssocID="{2391DDB8-D3A2-BD45-BBD3-A2849D89AC8F}" presName="Name8" presStyleCnt="0"/>
      <dgm:spPr/>
    </dgm:pt>
    <dgm:pt modelId="{D0BB3CC5-56F2-B44F-9CD2-3C2427E0FFDB}" type="pres">
      <dgm:prSet presAssocID="{2391DDB8-D3A2-BD45-BBD3-A2849D89AC8F}" presName="level" presStyleLbl="node1" presStyleIdx="0" presStyleCnt="6">
        <dgm:presLayoutVars>
          <dgm:chMax val="1"/>
          <dgm:bulletEnabled val="1"/>
        </dgm:presLayoutVars>
      </dgm:prSet>
      <dgm:spPr/>
      <dgm:t>
        <a:bodyPr/>
        <a:lstStyle/>
        <a:p>
          <a:endParaRPr lang="en-US"/>
        </a:p>
      </dgm:t>
    </dgm:pt>
    <dgm:pt modelId="{013DAFBA-A05F-FC47-99CA-C0560B4206CA}" type="pres">
      <dgm:prSet presAssocID="{2391DDB8-D3A2-BD45-BBD3-A2849D89AC8F}" presName="levelTx" presStyleLbl="revTx" presStyleIdx="0" presStyleCnt="0">
        <dgm:presLayoutVars>
          <dgm:chMax val="1"/>
          <dgm:bulletEnabled val="1"/>
        </dgm:presLayoutVars>
      </dgm:prSet>
      <dgm:spPr/>
      <dgm:t>
        <a:bodyPr/>
        <a:lstStyle/>
        <a:p>
          <a:endParaRPr lang="en-US"/>
        </a:p>
      </dgm:t>
    </dgm:pt>
    <dgm:pt modelId="{3AAE3478-9257-0047-8633-EF9BC2BBC09A}" type="pres">
      <dgm:prSet presAssocID="{C4C4AC10-365E-4EFC-89A6-FFCF11197681}" presName="Name8" presStyleCnt="0"/>
      <dgm:spPr/>
    </dgm:pt>
    <dgm:pt modelId="{73DBBD9D-3A9B-624D-8FDC-6132DCDFF8E4}" type="pres">
      <dgm:prSet presAssocID="{C4C4AC10-365E-4EFC-89A6-FFCF11197681}" presName="level" presStyleLbl="node1" presStyleIdx="1" presStyleCnt="6">
        <dgm:presLayoutVars>
          <dgm:chMax val="1"/>
          <dgm:bulletEnabled val="1"/>
        </dgm:presLayoutVars>
      </dgm:prSet>
      <dgm:spPr/>
      <dgm:t>
        <a:bodyPr/>
        <a:lstStyle/>
        <a:p>
          <a:endParaRPr lang="en-US"/>
        </a:p>
      </dgm:t>
    </dgm:pt>
    <dgm:pt modelId="{2FEE7D5A-0966-0144-9CC8-45D0FC61592A}" type="pres">
      <dgm:prSet presAssocID="{C4C4AC10-365E-4EFC-89A6-FFCF11197681}" presName="levelTx" presStyleLbl="revTx" presStyleIdx="0" presStyleCnt="0">
        <dgm:presLayoutVars>
          <dgm:chMax val="1"/>
          <dgm:bulletEnabled val="1"/>
        </dgm:presLayoutVars>
      </dgm:prSet>
      <dgm:spPr/>
      <dgm:t>
        <a:bodyPr/>
        <a:lstStyle/>
        <a:p>
          <a:endParaRPr lang="en-US"/>
        </a:p>
      </dgm:t>
    </dgm:pt>
    <dgm:pt modelId="{273C6B3C-895D-F749-AFE7-B439743BCDB2}" type="pres">
      <dgm:prSet presAssocID="{41633977-6C87-48AE-8D56-65527B5C79D1}" presName="Name8" presStyleCnt="0"/>
      <dgm:spPr/>
    </dgm:pt>
    <dgm:pt modelId="{AD307686-9BD3-9E4B-BE18-08E244D97107}" type="pres">
      <dgm:prSet presAssocID="{41633977-6C87-48AE-8D56-65527B5C79D1}" presName="level" presStyleLbl="node1" presStyleIdx="2" presStyleCnt="6" custScaleX="99380" custScaleY="102977">
        <dgm:presLayoutVars>
          <dgm:chMax val="1"/>
          <dgm:bulletEnabled val="1"/>
        </dgm:presLayoutVars>
      </dgm:prSet>
      <dgm:spPr/>
      <dgm:t>
        <a:bodyPr/>
        <a:lstStyle/>
        <a:p>
          <a:endParaRPr lang="en-US"/>
        </a:p>
      </dgm:t>
    </dgm:pt>
    <dgm:pt modelId="{E0F5BCD4-C10C-8242-90F1-BC34CEF59BC3}" type="pres">
      <dgm:prSet presAssocID="{41633977-6C87-48AE-8D56-65527B5C79D1}" presName="levelTx" presStyleLbl="revTx" presStyleIdx="0" presStyleCnt="0">
        <dgm:presLayoutVars>
          <dgm:chMax val="1"/>
          <dgm:bulletEnabled val="1"/>
        </dgm:presLayoutVars>
      </dgm:prSet>
      <dgm:spPr/>
      <dgm:t>
        <a:bodyPr/>
        <a:lstStyle/>
        <a:p>
          <a:endParaRPr lang="en-US"/>
        </a:p>
      </dgm:t>
    </dgm:pt>
    <dgm:pt modelId="{C2253E61-CEF3-1F48-8010-BA18A7A65952}" type="pres">
      <dgm:prSet presAssocID="{41A287E6-DCE8-4C7C-B1D3-2063889E58B5}" presName="Name8" presStyleCnt="0"/>
      <dgm:spPr/>
    </dgm:pt>
    <dgm:pt modelId="{38BBFC0A-2143-9A48-BF85-0BDAE03750F3}" type="pres">
      <dgm:prSet presAssocID="{41A287E6-DCE8-4C7C-B1D3-2063889E58B5}" presName="level" presStyleLbl="node1" presStyleIdx="3" presStyleCnt="6">
        <dgm:presLayoutVars>
          <dgm:chMax val="1"/>
          <dgm:bulletEnabled val="1"/>
        </dgm:presLayoutVars>
      </dgm:prSet>
      <dgm:spPr/>
      <dgm:t>
        <a:bodyPr/>
        <a:lstStyle/>
        <a:p>
          <a:endParaRPr lang="en-US"/>
        </a:p>
      </dgm:t>
    </dgm:pt>
    <dgm:pt modelId="{F04C008E-7A44-FE46-9BCC-58EFE3430319}" type="pres">
      <dgm:prSet presAssocID="{41A287E6-DCE8-4C7C-B1D3-2063889E58B5}" presName="levelTx" presStyleLbl="revTx" presStyleIdx="0" presStyleCnt="0">
        <dgm:presLayoutVars>
          <dgm:chMax val="1"/>
          <dgm:bulletEnabled val="1"/>
        </dgm:presLayoutVars>
      </dgm:prSet>
      <dgm:spPr/>
      <dgm:t>
        <a:bodyPr/>
        <a:lstStyle/>
        <a:p>
          <a:endParaRPr lang="en-US"/>
        </a:p>
      </dgm:t>
    </dgm:pt>
    <dgm:pt modelId="{6680AC56-A958-9A42-A039-04974C72B7F7}" type="pres">
      <dgm:prSet presAssocID="{5450997F-273A-4A72-ADCC-6A8D49D33092}" presName="Name8" presStyleCnt="0"/>
      <dgm:spPr/>
    </dgm:pt>
    <dgm:pt modelId="{82170DC8-920F-4742-A9D5-9F73BA5604C1}" type="pres">
      <dgm:prSet presAssocID="{5450997F-273A-4A72-ADCC-6A8D49D33092}" presName="level" presStyleLbl="node1" presStyleIdx="4" presStyleCnt="6">
        <dgm:presLayoutVars>
          <dgm:chMax val="1"/>
          <dgm:bulletEnabled val="1"/>
        </dgm:presLayoutVars>
      </dgm:prSet>
      <dgm:spPr/>
      <dgm:t>
        <a:bodyPr/>
        <a:lstStyle/>
        <a:p>
          <a:endParaRPr lang="en-US"/>
        </a:p>
      </dgm:t>
    </dgm:pt>
    <dgm:pt modelId="{9456C4D4-BBCC-AD4E-A43B-0EB9DF433754}" type="pres">
      <dgm:prSet presAssocID="{5450997F-273A-4A72-ADCC-6A8D49D33092}" presName="levelTx" presStyleLbl="revTx" presStyleIdx="0" presStyleCnt="0">
        <dgm:presLayoutVars>
          <dgm:chMax val="1"/>
          <dgm:bulletEnabled val="1"/>
        </dgm:presLayoutVars>
      </dgm:prSet>
      <dgm:spPr/>
      <dgm:t>
        <a:bodyPr/>
        <a:lstStyle/>
        <a:p>
          <a:endParaRPr lang="en-US"/>
        </a:p>
      </dgm:t>
    </dgm:pt>
    <dgm:pt modelId="{1C3A478E-C412-0B42-88BB-ACB54D0CEDBA}" type="pres">
      <dgm:prSet presAssocID="{16FF77AE-2EBE-4E12-912F-D6FA5D070CC6}" presName="Name8" presStyleCnt="0"/>
      <dgm:spPr/>
    </dgm:pt>
    <dgm:pt modelId="{213FEE5B-727E-324B-8F1E-EC80947ABEB0}" type="pres">
      <dgm:prSet presAssocID="{16FF77AE-2EBE-4E12-912F-D6FA5D070CC6}" presName="level" presStyleLbl="node1" presStyleIdx="5" presStyleCnt="6" custLinFactNeighborY="-5952">
        <dgm:presLayoutVars>
          <dgm:chMax val="1"/>
          <dgm:bulletEnabled val="1"/>
        </dgm:presLayoutVars>
      </dgm:prSet>
      <dgm:spPr/>
      <dgm:t>
        <a:bodyPr/>
        <a:lstStyle/>
        <a:p>
          <a:endParaRPr lang="en-US"/>
        </a:p>
      </dgm:t>
    </dgm:pt>
    <dgm:pt modelId="{05ED94FD-12D4-9E42-BF7A-CB9E67F1455D}" type="pres">
      <dgm:prSet presAssocID="{16FF77AE-2EBE-4E12-912F-D6FA5D070CC6}" presName="levelTx" presStyleLbl="revTx" presStyleIdx="0" presStyleCnt="0">
        <dgm:presLayoutVars>
          <dgm:chMax val="1"/>
          <dgm:bulletEnabled val="1"/>
        </dgm:presLayoutVars>
      </dgm:prSet>
      <dgm:spPr/>
      <dgm:t>
        <a:bodyPr/>
        <a:lstStyle/>
        <a:p>
          <a:endParaRPr lang="en-US"/>
        </a:p>
      </dgm:t>
    </dgm:pt>
  </dgm:ptLst>
  <dgm:cxnLst>
    <dgm:cxn modelId="{33707542-B961-4815-9D00-38DFB3376CCD}" srcId="{9CDFDA74-8F37-48F9-90D1-E5732ADBCBD6}" destId="{41A287E6-DCE8-4C7C-B1D3-2063889E58B5}" srcOrd="3" destOrd="0" parTransId="{BBC29334-A0FF-44D6-AC44-E706D6E9D32C}" sibTransId="{016D1EEE-081F-4281-8F20-B34BB1C1B3FC}"/>
    <dgm:cxn modelId="{2DCD5006-70F1-46B9-865E-41F895127CDC}" type="presOf" srcId="{41633977-6C87-48AE-8D56-65527B5C79D1}" destId="{E0F5BCD4-C10C-8242-90F1-BC34CEF59BC3}" srcOrd="1" destOrd="0" presId="urn:microsoft.com/office/officeart/2005/8/layout/pyramid3"/>
    <dgm:cxn modelId="{21D08356-7B09-4F1D-B730-FBAF198ACB26}" type="presOf" srcId="{C4C4AC10-365E-4EFC-89A6-FFCF11197681}" destId="{2FEE7D5A-0966-0144-9CC8-45D0FC61592A}" srcOrd="1" destOrd="0" presId="urn:microsoft.com/office/officeart/2005/8/layout/pyramid3"/>
    <dgm:cxn modelId="{4E578D5D-090F-4587-A6BD-BE23524E4DFB}" srcId="{9CDFDA74-8F37-48F9-90D1-E5732ADBCBD6}" destId="{41633977-6C87-48AE-8D56-65527B5C79D1}" srcOrd="2" destOrd="0" parTransId="{0D3E499B-68D9-457B-874C-C660694EDB0A}" sibTransId="{CCB4FB55-BC9E-40FA-B666-56D8B0BC1A24}"/>
    <dgm:cxn modelId="{E8848DF5-3CCE-44EC-9AD8-8C8B29B262FD}" type="presOf" srcId="{41633977-6C87-48AE-8D56-65527B5C79D1}" destId="{AD307686-9BD3-9E4B-BE18-08E244D97107}" srcOrd="0" destOrd="0" presId="urn:microsoft.com/office/officeart/2005/8/layout/pyramid3"/>
    <dgm:cxn modelId="{C7F20226-B7A8-47DF-9321-D944278529D8}" srcId="{9CDFDA74-8F37-48F9-90D1-E5732ADBCBD6}" destId="{C4C4AC10-365E-4EFC-89A6-FFCF11197681}" srcOrd="1" destOrd="0" parTransId="{70E4D75B-D94B-4393-ADD6-25828C1CB031}" sibTransId="{F754DF0D-9626-4160-A5DD-7FD7BF8DA344}"/>
    <dgm:cxn modelId="{9F34CCC4-F977-4513-A830-5BB568063CCD}" type="presOf" srcId="{5450997F-273A-4A72-ADCC-6A8D49D33092}" destId="{82170DC8-920F-4742-A9D5-9F73BA5604C1}" srcOrd="0" destOrd="0" presId="urn:microsoft.com/office/officeart/2005/8/layout/pyramid3"/>
    <dgm:cxn modelId="{4A88F172-1B23-4DF1-A9AB-0768F7D69756}" type="presOf" srcId="{41A287E6-DCE8-4C7C-B1D3-2063889E58B5}" destId="{F04C008E-7A44-FE46-9BCC-58EFE3430319}" srcOrd="1" destOrd="0" presId="urn:microsoft.com/office/officeart/2005/8/layout/pyramid3"/>
    <dgm:cxn modelId="{CA5689BB-B174-4B86-9D67-B6ACC7002B1E}" type="presOf" srcId="{9CDFDA74-8F37-48F9-90D1-E5732ADBCBD6}" destId="{620E9B86-97DE-6B4A-BCB2-053C7A2563CA}" srcOrd="0" destOrd="0" presId="urn:microsoft.com/office/officeart/2005/8/layout/pyramid3"/>
    <dgm:cxn modelId="{25733584-C684-47BB-9E74-8EDCF353B27A}" type="presOf" srcId="{41A287E6-DCE8-4C7C-B1D3-2063889E58B5}" destId="{38BBFC0A-2143-9A48-BF85-0BDAE03750F3}" srcOrd="0" destOrd="0" presId="urn:microsoft.com/office/officeart/2005/8/layout/pyramid3"/>
    <dgm:cxn modelId="{CFD54E79-06B4-4C63-BB8C-BEC9B8A31A57}" srcId="{9CDFDA74-8F37-48F9-90D1-E5732ADBCBD6}" destId="{16FF77AE-2EBE-4E12-912F-D6FA5D070CC6}" srcOrd="5" destOrd="0" parTransId="{4333EDF0-5602-4DA9-A496-C7C6765BFD42}" sibTransId="{F0AB2467-D82D-4192-8FAB-649CCF658457}"/>
    <dgm:cxn modelId="{DDC9D220-8946-4BF5-A0A2-283061ECE13A}" type="presOf" srcId="{2391DDB8-D3A2-BD45-BBD3-A2849D89AC8F}" destId="{D0BB3CC5-56F2-B44F-9CD2-3C2427E0FFDB}" srcOrd="0" destOrd="0" presId="urn:microsoft.com/office/officeart/2005/8/layout/pyramid3"/>
    <dgm:cxn modelId="{0B6E1C1D-309E-420C-A11C-50E39126BCC0}" type="presOf" srcId="{16FF77AE-2EBE-4E12-912F-D6FA5D070CC6}" destId="{05ED94FD-12D4-9E42-BF7A-CB9E67F1455D}" srcOrd="1" destOrd="0" presId="urn:microsoft.com/office/officeart/2005/8/layout/pyramid3"/>
    <dgm:cxn modelId="{BDEE2FA3-32FA-C247-A0D6-CE1A5F47707A}" srcId="{9CDFDA74-8F37-48F9-90D1-E5732ADBCBD6}" destId="{2391DDB8-D3A2-BD45-BBD3-A2849D89AC8F}" srcOrd="0" destOrd="0" parTransId="{3ACEC29F-BF3A-8D43-AD9E-7EFC82DD3665}" sibTransId="{33C23D8F-65AA-B94E-BEA0-EACE902AB4CC}"/>
    <dgm:cxn modelId="{052BD91C-14F3-4144-8D63-03C49885E587}" srcId="{9CDFDA74-8F37-48F9-90D1-E5732ADBCBD6}" destId="{5450997F-273A-4A72-ADCC-6A8D49D33092}" srcOrd="4" destOrd="0" parTransId="{397FB147-D3B5-4267-90E9-742F9EEBAFD0}" sibTransId="{92A6408D-8670-44EE-9E8D-9E86B04CF0AD}"/>
    <dgm:cxn modelId="{F339181C-FE77-4B13-95B4-58F35AFF252A}" type="presOf" srcId="{2391DDB8-D3A2-BD45-BBD3-A2849D89AC8F}" destId="{013DAFBA-A05F-FC47-99CA-C0560B4206CA}" srcOrd="1" destOrd="0" presId="urn:microsoft.com/office/officeart/2005/8/layout/pyramid3"/>
    <dgm:cxn modelId="{0E14B043-D9FE-4F94-BE25-893EEF6A4FE0}" type="presOf" srcId="{16FF77AE-2EBE-4E12-912F-D6FA5D070CC6}" destId="{213FEE5B-727E-324B-8F1E-EC80947ABEB0}" srcOrd="0" destOrd="0" presId="urn:microsoft.com/office/officeart/2005/8/layout/pyramid3"/>
    <dgm:cxn modelId="{6A88C6B0-1681-4A7E-8F00-9C172A1CA692}" type="presOf" srcId="{5450997F-273A-4A72-ADCC-6A8D49D33092}" destId="{9456C4D4-BBCC-AD4E-A43B-0EB9DF433754}" srcOrd="1" destOrd="0" presId="urn:microsoft.com/office/officeart/2005/8/layout/pyramid3"/>
    <dgm:cxn modelId="{75A87212-35C5-49A2-95C8-D1D298C9105E}" type="presOf" srcId="{C4C4AC10-365E-4EFC-89A6-FFCF11197681}" destId="{73DBBD9D-3A9B-624D-8FDC-6132DCDFF8E4}" srcOrd="0" destOrd="0" presId="urn:microsoft.com/office/officeart/2005/8/layout/pyramid3"/>
    <dgm:cxn modelId="{3731FE63-0656-450A-B2FD-9A9B1AF7F187}" type="presParOf" srcId="{620E9B86-97DE-6B4A-BCB2-053C7A2563CA}" destId="{CBCCA705-88D3-214E-ABE3-3631F277703F}" srcOrd="0" destOrd="0" presId="urn:microsoft.com/office/officeart/2005/8/layout/pyramid3"/>
    <dgm:cxn modelId="{4A8F0ED1-B04C-442F-8444-9133ABBCDCBC}" type="presParOf" srcId="{CBCCA705-88D3-214E-ABE3-3631F277703F}" destId="{D0BB3CC5-56F2-B44F-9CD2-3C2427E0FFDB}" srcOrd="0" destOrd="0" presId="urn:microsoft.com/office/officeart/2005/8/layout/pyramid3"/>
    <dgm:cxn modelId="{8389B297-771E-4143-9786-7B0BED23BE3D}" type="presParOf" srcId="{CBCCA705-88D3-214E-ABE3-3631F277703F}" destId="{013DAFBA-A05F-FC47-99CA-C0560B4206CA}" srcOrd="1" destOrd="0" presId="urn:microsoft.com/office/officeart/2005/8/layout/pyramid3"/>
    <dgm:cxn modelId="{7AA158C0-15C0-4441-85ED-F28DDBF6F7A9}" type="presParOf" srcId="{620E9B86-97DE-6B4A-BCB2-053C7A2563CA}" destId="{3AAE3478-9257-0047-8633-EF9BC2BBC09A}" srcOrd="1" destOrd="0" presId="urn:microsoft.com/office/officeart/2005/8/layout/pyramid3"/>
    <dgm:cxn modelId="{441CE208-59D3-477A-BE40-A3EAAB05F992}" type="presParOf" srcId="{3AAE3478-9257-0047-8633-EF9BC2BBC09A}" destId="{73DBBD9D-3A9B-624D-8FDC-6132DCDFF8E4}" srcOrd="0" destOrd="0" presId="urn:microsoft.com/office/officeart/2005/8/layout/pyramid3"/>
    <dgm:cxn modelId="{AC4E9871-7D30-40CC-80A0-6ECD6CD2636A}" type="presParOf" srcId="{3AAE3478-9257-0047-8633-EF9BC2BBC09A}" destId="{2FEE7D5A-0966-0144-9CC8-45D0FC61592A}" srcOrd="1" destOrd="0" presId="urn:microsoft.com/office/officeart/2005/8/layout/pyramid3"/>
    <dgm:cxn modelId="{ACBE1E1B-E041-46F3-8779-746E89453F67}" type="presParOf" srcId="{620E9B86-97DE-6B4A-BCB2-053C7A2563CA}" destId="{273C6B3C-895D-F749-AFE7-B439743BCDB2}" srcOrd="2" destOrd="0" presId="urn:microsoft.com/office/officeart/2005/8/layout/pyramid3"/>
    <dgm:cxn modelId="{61F1187F-9611-493A-ACE9-95AE457968AB}" type="presParOf" srcId="{273C6B3C-895D-F749-AFE7-B439743BCDB2}" destId="{AD307686-9BD3-9E4B-BE18-08E244D97107}" srcOrd="0" destOrd="0" presId="urn:microsoft.com/office/officeart/2005/8/layout/pyramid3"/>
    <dgm:cxn modelId="{8EFE06DA-49B8-45BC-BFC1-50AFC4E75C69}" type="presParOf" srcId="{273C6B3C-895D-F749-AFE7-B439743BCDB2}" destId="{E0F5BCD4-C10C-8242-90F1-BC34CEF59BC3}" srcOrd="1" destOrd="0" presId="urn:microsoft.com/office/officeart/2005/8/layout/pyramid3"/>
    <dgm:cxn modelId="{CB08AB71-F604-49C8-801A-EFB0E99EF27D}" type="presParOf" srcId="{620E9B86-97DE-6B4A-BCB2-053C7A2563CA}" destId="{C2253E61-CEF3-1F48-8010-BA18A7A65952}" srcOrd="3" destOrd="0" presId="urn:microsoft.com/office/officeart/2005/8/layout/pyramid3"/>
    <dgm:cxn modelId="{0BB1AFCD-0CF1-4115-B623-DFAA619B102F}" type="presParOf" srcId="{C2253E61-CEF3-1F48-8010-BA18A7A65952}" destId="{38BBFC0A-2143-9A48-BF85-0BDAE03750F3}" srcOrd="0" destOrd="0" presId="urn:microsoft.com/office/officeart/2005/8/layout/pyramid3"/>
    <dgm:cxn modelId="{D8B94371-3A70-4DFD-BCE4-BA2D5581D5AC}" type="presParOf" srcId="{C2253E61-CEF3-1F48-8010-BA18A7A65952}" destId="{F04C008E-7A44-FE46-9BCC-58EFE3430319}" srcOrd="1" destOrd="0" presId="urn:microsoft.com/office/officeart/2005/8/layout/pyramid3"/>
    <dgm:cxn modelId="{81F28969-970E-451B-A941-94C94B2035D7}" type="presParOf" srcId="{620E9B86-97DE-6B4A-BCB2-053C7A2563CA}" destId="{6680AC56-A958-9A42-A039-04974C72B7F7}" srcOrd="4" destOrd="0" presId="urn:microsoft.com/office/officeart/2005/8/layout/pyramid3"/>
    <dgm:cxn modelId="{E5D8E63C-CFA6-475F-9ACB-FB39EABCF840}" type="presParOf" srcId="{6680AC56-A958-9A42-A039-04974C72B7F7}" destId="{82170DC8-920F-4742-A9D5-9F73BA5604C1}" srcOrd="0" destOrd="0" presId="urn:microsoft.com/office/officeart/2005/8/layout/pyramid3"/>
    <dgm:cxn modelId="{1887E51D-2601-49D3-974D-556F0025BBBE}" type="presParOf" srcId="{6680AC56-A958-9A42-A039-04974C72B7F7}" destId="{9456C4D4-BBCC-AD4E-A43B-0EB9DF433754}" srcOrd="1" destOrd="0" presId="urn:microsoft.com/office/officeart/2005/8/layout/pyramid3"/>
    <dgm:cxn modelId="{BE85538C-91D6-4FEA-BE48-4901303F3350}" type="presParOf" srcId="{620E9B86-97DE-6B4A-BCB2-053C7A2563CA}" destId="{1C3A478E-C412-0B42-88BB-ACB54D0CEDBA}" srcOrd="5" destOrd="0" presId="urn:microsoft.com/office/officeart/2005/8/layout/pyramid3"/>
    <dgm:cxn modelId="{508A5159-261E-4DBB-B3DE-CD2737651F0A}" type="presParOf" srcId="{1C3A478E-C412-0B42-88BB-ACB54D0CEDBA}" destId="{213FEE5B-727E-324B-8F1E-EC80947ABEB0}" srcOrd="0" destOrd="0" presId="urn:microsoft.com/office/officeart/2005/8/layout/pyramid3"/>
    <dgm:cxn modelId="{0F10E778-C60A-4134-907D-AA02B65BECA3}" type="presParOf" srcId="{1C3A478E-C412-0B42-88BB-ACB54D0CEDBA}" destId="{05ED94FD-12D4-9E42-BF7A-CB9E67F1455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7873ED-AC05-4794-B54E-0C96735C8770}" type="doc">
      <dgm:prSet loTypeId="urn:microsoft.com/office/officeart/2005/8/layout/hProcess9" loCatId="process" qsTypeId="urn:microsoft.com/office/officeart/2005/8/quickstyle/simple1" qsCatId="simple" csTypeId="urn:microsoft.com/office/officeart/2005/8/colors/colorful1" csCatId="colorful" phldr="1"/>
      <dgm:spPr/>
    </dgm:pt>
    <dgm:pt modelId="{FA1E8E36-3417-4692-82A4-838887BD2791}">
      <dgm:prSet phldrT="[Text]"/>
      <dgm:spPr/>
      <dgm:t>
        <a:bodyPr/>
        <a:lstStyle/>
        <a:p>
          <a:r>
            <a:rPr lang="en-US" dirty="0" smtClean="0"/>
            <a:t>Modeling with Interactive Questions</a:t>
          </a:r>
          <a:endParaRPr lang="en-US" dirty="0"/>
        </a:p>
      </dgm:t>
    </dgm:pt>
    <dgm:pt modelId="{2D7CC46A-6289-4076-A656-4E482599124B}" type="parTrans" cxnId="{6E4AFBFC-D082-4C37-8CCD-3E7B3B5B2038}">
      <dgm:prSet/>
      <dgm:spPr/>
      <dgm:t>
        <a:bodyPr/>
        <a:lstStyle/>
        <a:p>
          <a:endParaRPr lang="en-US"/>
        </a:p>
      </dgm:t>
    </dgm:pt>
    <dgm:pt modelId="{D2BABFC9-EB8A-47E6-831D-CFFAF68D4875}" type="sibTrans" cxnId="{6E4AFBFC-D082-4C37-8CCD-3E7B3B5B2038}">
      <dgm:prSet/>
      <dgm:spPr/>
      <dgm:t>
        <a:bodyPr/>
        <a:lstStyle/>
        <a:p>
          <a:endParaRPr lang="en-US"/>
        </a:p>
      </dgm:t>
    </dgm:pt>
    <dgm:pt modelId="{85776915-8886-478E-849E-F28793C5CC9F}">
      <dgm:prSet phldrT="[Text]"/>
      <dgm:spPr/>
      <dgm:t>
        <a:bodyPr/>
        <a:lstStyle/>
        <a:p>
          <a:r>
            <a:rPr lang="en-US" dirty="0" smtClean="0"/>
            <a:t>Guided Practice</a:t>
          </a:r>
          <a:endParaRPr lang="en-US" dirty="0"/>
        </a:p>
      </dgm:t>
    </dgm:pt>
    <dgm:pt modelId="{33511283-DE39-4E87-B25D-D20108E8117B}" type="parTrans" cxnId="{DC239D00-B4BF-4FD1-8246-4D3877C1D486}">
      <dgm:prSet/>
      <dgm:spPr/>
      <dgm:t>
        <a:bodyPr/>
        <a:lstStyle/>
        <a:p>
          <a:endParaRPr lang="en-US"/>
        </a:p>
      </dgm:t>
    </dgm:pt>
    <dgm:pt modelId="{23260A05-7C1E-4345-9C29-D91F315144AC}" type="sibTrans" cxnId="{DC239D00-B4BF-4FD1-8246-4D3877C1D486}">
      <dgm:prSet/>
      <dgm:spPr/>
      <dgm:t>
        <a:bodyPr/>
        <a:lstStyle/>
        <a:p>
          <a:endParaRPr lang="en-US"/>
        </a:p>
      </dgm:t>
    </dgm:pt>
    <dgm:pt modelId="{B7C23E52-117D-4F33-BE30-ED1E051B669B}">
      <dgm:prSet phldrT="[Text]"/>
      <dgm:spPr/>
      <dgm:t>
        <a:bodyPr/>
        <a:lstStyle/>
        <a:p>
          <a:r>
            <a:rPr lang="en-US" dirty="0" smtClean="0"/>
            <a:t>Independent Practice</a:t>
          </a:r>
          <a:endParaRPr lang="en-US" dirty="0"/>
        </a:p>
      </dgm:t>
    </dgm:pt>
    <dgm:pt modelId="{5DDE341A-9B10-44C2-9010-DF95C40FA3E9}" type="parTrans" cxnId="{F1263801-0DB3-45A7-AD3E-DA9E375567E7}">
      <dgm:prSet/>
      <dgm:spPr/>
      <dgm:t>
        <a:bodyPr/>
        <a:lstStyle/>
        <a:p>
          <a:endParaRPr lang="en-US"/>
        </a:p>
      </dgm:t>
    </dgm:pt>
    <dgm:pt modelId="{2CB50D86-7211-4A28-B490-B1A35F02088B}" type="sibTrans" cxnId="{F1263801-0DB3-45A7-AD3E-DA9E375567E7}">
      <dgm:prSet/>
      <dgm:spPr/>
      <dgm:t>
        <a:bodyPr/>
        <a:lstStyle/>
        <a:p>
          <a:endParaRPr lang="en-US"/>
        </a:p>
      </dgm:t>
    </dgm:pt>
    <dgm:pt modelId="{71A30CAD-5915-4BEE-B82B-F5B303765730}" type="pres">
      <dgm:prSet presAssocID="{497873ED-AC05-4794-B54E-0C96735C8770}" presName="CompostProcess" presStyleCnt="0">
        <dgm:presLayoutVars>
          <dgm:dir/>
          <dgm:resizeHandles val="exact"/>
        </dgm:presLayoutVars>
      </dgm:prSet>
      <dgm:spPr/>
    </dgm:pt>
    <dgm:pt modelId="{6F114E88-A818-40A7-B55F-FDC3FBE48B34}" type="pres">
      <dgm:prSet presAssocID="{497873ED-AC05-4794-B54E-0C96735C8770}" presName="arrow" presStyleLbl="bgShp" presStyleIdx="0" presStyleCnt="1"/>
      <dgm:spPr/>
    </dgm:pt>
    <dgm:pt modelId="{1AF96156-5FFE-49AD-A9A9-F29D4F2E9E3F}" type="pres">
      <dgm:prSet presAssocID="{497873ED-AC05-4794-B54E-0C96735C8770}" presName="linearProcess" presStyleCnt="0"/>
      <dgm:spPr/>
    </dgm:pt>
    <dgm:pt modelId="{92F01AC7-E215-4466-A317-F3692562DE27}" type="pres">
      <dgm:prSet presAssocID="{FA1E8E36-3417-4692-82A4-838887BD2791}" presName="textNode" presStyleLbl="node1" presStyleIdx="0" presStyleCnt="3">
        <dgm:presLayoutVars>
          <dgm:bulletEnabled val="1"/>
        </dgm:presLayoutVars>
      </dgm:prSet>
      <dgm:spPr/>
      <dgm:t>
        <a:bodyPr/>
        <a:lstStyle/>
        <a:p>
          <a:endParaRPr lang="en-US"/>
        </a:p>
      </dgm:t>
    </dgm:pt>
    <dgm:pt modelId="{EC186497-C23A-432F-88C6-25515BD822F6}" type="pres">
      <dgm:prSet presAssocID="{D2BABFC9-EB8A-47E6-831D-CFFAF68D4875}" presName="sibTrans" presStyleCnt="0"/>
      <dgm:spPr/>
    </dgm:pt>
    <dgm:pt modelId="{69AD209D-609A-44A3-B8A9-21958ED6DB58}" type="pres">
      <dgm:prSet presAssocID="{85776915-8886-478E-849E-F28793C5CC9F}" presName="textNode" presStyleLbl="node1" presStyleIdx="1" presStyleCnt="3">
        <dgm:presLayoutVars>
          <dgm:bulletEnabled val="1"/>
        </dgm:presLayoutVars>
      </dgm:prSet>
      <dgm:spPr/>
      <dgm:t>
        <a:bodyPr/>
        <a:lstStyle/>
        <a:p>
          <a:endParaRPr lang="en-US"/>
        </a:p>
      </dgm:t>
    </dgm:pt>
    <dgm:pt modelId="{E113A37A-6A16-486E-BC59-DCBF37E53930}" type="pres">
      <dgm:prSet presAssocID="{23260A05-7C1E-4345-9C29-D91F315144AC}" presName="sibTrans" presStyleCnt="0"/>
      <dgm:spPr/>
    </dgm:pt>
    <dgm:pt modelId="{F718D383-AB8E-4745-B35C-00E5BDB5A92C}" type="pres">
      <dgm:prSet presAssocID="{B7C23E52-117D-4F33-BE30-ED1E051B669B}" presName="textNode" presStyleLbl="node1" presStyleIdx="2" presStyleCnt="3">
        <dgm:presLayoutVars>
          <dgm:bulletEnabled val="1"/>
        </dgm:presLayoutVars>
      </dgm:prSet>
      <dgm:spPr/>
      <dgm:t>
        <a:bodyPr/>
        <a:lstStyle/>
        <a:p>
          <a:endParaRPr lang="en-US"/>
        </a:p>
      </dgm:t>
    </dgm:pt>
  </dgm:ptLst>
  <dgm:cxnLst>
    <dgm:cxn modelId="{7DAF3C9A-3984-47B4-A871-F54902353B84}" type="presOf" srcId="{B7C23E52-117D-4F33-BE30-ED1E051B669B}" destId="{F718D383-AB8E-4745-B35C-00E5BDB5A92C}" srcOrd="0" destOrd="0" presId="urn:microsoft.com/office/officeart/2005/8/layout/hProcess9"/>
    <dgm:cxn modelId="{6E4AFBFC-D082-4C37-8CCD-3E7B3B5B2038}" srcId="{497873ED-AC05-4794-B54E-0C96735C8770}" destId="{FA1E8E36-3417-4692-82A4-838887BD2791}" srcOrd="0" destOrd="0" parTransId="{2D7CC46A-6289-4076-A656-4E482599124B}" sibTransId="{D2BABFC9-EB8A-47E6-831D-CFFAF68D4875}"/>
    <dgm:cxn modelId="{81FF5C09-BECE-441A-BA67-FA34DA523F4D}" type="presOf" srcId="{85776915-8886-478E-849E-F28793C5CC9F}" destId="{69AD209D-609A-44A3-B8A9-21958ED6DB58}" srcOrd="0" destOrd="0" presId="urn:microsoft.com/office/officeart/2005/8/layout/hProcess9"/>
    <dgm:cxn modelId="{F1263801-0DB3-45A7-AD3E-DA9E375567E7}" srcId="{497873ED-AC05-4794-B54E-0C96735C8770}" destId="{B7C23E52-117D-4F33-BE30-ED1E051B669B}" srcOrd="2" destOrd="0" parTransId="{5DDE341A-9B10-44C2-9010-DF95C40FA3E9}" sibTransId="{2CB50D86-7211-4A28-B490-B1A35F02088B}"/>
    <dgm:cxn modelId="{82A0F064-EFA7-4F56-9F75-3A7AF7B17B1A}" type="presOf" srcId="{497873ED-AC05-4794-B54E-0C96735C8770}" destId="{71A30CAD-5915-4BEE-B82B-F5B303765730}" srcOrd="0" destOrd="0" presId="urn:microsoft.com/office/officeart/2005/8/layout/hProcess9"/>
    <dgm:cxn modelId="{BB1E34AC-8693-4097-BEA2-58D9E1B022F4}" type="presOf" srcId="{FA1E8E36-3417-4692-82A4-838887BD2791}" destId="{92F01AC7-E215-4466-A317-F3692562DE27}" srcOrd="0" destOrd="0" presId="urn:microsoft.com/office/officeart/2005/8/layout/hProcess9"/>
    <dgm:cxn modelId="{DC239D00-B4BF-4FD1-8246-4D3877C1D486}" srcId="{497873ED-AC05-4794-B54E-0C96735C8770}" destId="{85776915-8886-478E-849E-F28793C5CC9F}" srcOrd="1" destOrd="0" parTransId="{33511283-DE39-4E87-B25D-D20108E8117B}" sibTransId="{23260A05-7C1E-4345-9C29-D91F315144AC}"/>
    <dgm:cxn modelId="{03203CEF-4C10-4E6E-843A-75F7C359FDC8}" type="presParOf" srcId="{71A30CAD-5915-4BEE-B82B-F5B303765730}" destId="{6F114E88-A818-40A7-B55F-FDC3FBE48B34}" srcOrd="0" destOrd="0" presId="urn:microsoft.com/office/officeart/2005/8/layout/hProcess9"/>
    <dgm:cxn modelId="{258214EF-07B7-483A-8E47-F0A9AF11C8D4}" type="presParOf" srcId="{71A30CAD-5915-4BEE-B82B-F5B303765730}" destId="{1AF96156-5FFE-49AD-A9A9-F29D4F2E9E3F}" srcOrd="1" destOrd="0" presId="urn:microsoft.com/office/officeart/2005/8/layout/hProcess9"/>
    <dgm:cxn modelId="{24D87A3C-4811-4083-BB18-8BD4359BCC1B}" type="presParOf" srcId="{1AF96156-5FFE-49AD-A9A9-F29D4F2E9E3F}" destId="{92F01AC7-E215-4466-A317-F3692562DE27}" srcOrd="0" destOrd="0" presId="urn:microsoft.com/office/officeart/2005/8/layout/hProcess9"/>
    <dgm:cxn modelId="{01103529-3D32-4FBB-A9C2-EE1CFEA54E80}" type="presParOf" srcId="{1AF96156-5FFE-49AD-A9A9-F29D4F2E9E3F}" destId="{EC186497-C23A-432F-88C6-25515BD822F6}" srcOrd="1" destOrd="0" presId="urn:microsoft.com/office/officeart/2005/8/layout/hProcess9"/>
    <dgm:cxn modelId="{ACFD5CE1-7BAB-4F37-88D4-2AD13BDB8254}" type="presParOf" srcId="{1AF96156-5FFE-49AD-A9A9-F29D4F2E9E3F}" destId="{69AD209D-609A-44A3-B8A9-21958ED6DB58}" srcOrd="2" destOrd="0" presId="urn:microsoft.com/office/officeart/2005/8/layout/hProcess9"/>
    <dgm:cxn modelId="{B0B957CA-59EE-4FFF-92A0-018EFA85CAD9}" type="presParOf" srcId="{1AF96156-5FFE-49AD-A9A9-F29D4F2E9E3F}" destId="{E113A37A-6A16-486E-BC59-DCBF37E53930}" srcOrd="3" destOrd="0" presId="urn:microsoft.com/office/officeart/2005/8/layout/hProcess9"/>
    <dgm:cxn modelId="{F304D038-0E5B-41A6-9C55-ABDDC4A4DE07}" type="presParOf" srcId="{1AF96156-5FFE-49AD-A9A9-F29D4F2E9E3F}" destId="{F718D383-AB8E-4745-B35C-00E5BDB5A92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9217-9360-4715-97E4-01241C9022BB}">
      <dsp:nvSpPr>
        <dsp:cNvPr id="0" name=""/>
        <dsp:cNvSpPr/>
      </dsp:nvSpPr>
      <dsp:spPr>
        <a:xfrm>
          <a:off x="4262055" y="1181481"/>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1210D2E-2158-4820-9381-122A9F6484A7}">
      <dsp:nvSpPr>
        <dsp:cNvPr id="0" name=""/>
        <dsp:cNvSpPr/>
      </dsp:nvSpPr>
      <dsp:spPr>
        <a:xfrm>
          <a:off x="4051330" y="1181481"/>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94F8E07-DCFB-4306-A540-293BA844F7FA}">
      <dsp:nvSpPr>
        <dsp:cNvPr id="0" name=""/>
        <dsp:cNvSpPr/>
      </dsp:nvSpPr>
      <dsp:spPr>
        <a:xfrm>
          <a:off x="3841011" y="1181481"/>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6737FB5-FB07-4390-9F6A-7F3BC4E761C1}">
      <dsp:nvSpPr>
        <dsp:cNvPr id="0" name=""/>
        <dsp:cNvSpPr/>
      </dsp:nvSpPr>
      <dsp:spPr>
        <a:xfrm>
          <a:off x="3630285" y="1181481"/>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311BC08-F759-49F2-B169-C53502CBD315}">
      <dsp:nvSpPr>
        <dsp:cNvPr id="0" name=""/>
        <dsp:cNvSpPr/>
      </dsp:nvSpPr>
      <dsp:spPr>
        <a:xfrm>
          <a:off x="3419559" y="1181481"/>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8C9CA45-5802-43CB-8A10-ACA0D44E0979}">
      <dsp:nvSpPr>
        <dsp:cNvPr id="0" name=""/>
        <dsp:cNvSpPr/>
      </dsp:nvSpPr>
      <dsp:spPr>
        <a:xfrm>
          <a:off x="3094114" y="1123918"/>
          <a:ext cx="230252" cy="230028"/>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053CBD8-DD8F-4C4C-88FE-6B6D26D227F8}">
      <dsp:nvSpPr>
        <dsp:cNvPr id="0" name=""/>
        <dsp:cNvSpPr/>
      </dsp:nvSpPr>
      <dsp:spPr>
        <a:xfrm>
          <a:off x="4074518" y="943895"/>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F75F3B4-A1EE-4843-9B98-B2C09643C0B0}">
      <dsp:nvSpPr>
        <dsp:cNvPr id="0" name=""/>
        <dsp:cNvSpPr/>
      </dsp:nvSpPr>
      <dsp:spPr>
        <a:xfrm>
          <a:off x="4074518" y="1420622"/>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080BD8-DCA0-4588-BAB2-F2786EB04CAC}">
      <dsp:nvSpPr>
        <dsp:cNvPr id="0" name=""/>
        <dsp:cNvSpPr/>
      </dsp:nvSpPr>
      <dsp:spPr>
        <a:xfrm>
          <a:off x="4177440" y="1047242"/>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C4F90B4-0FAC-44C7-BC4E-CFFB1BD09474}">
      <dsp:nvSpPr>
        <dsp:cNvPr id="0" name=""/>
        <dsp:cNvSpPr/>
      </dsp:nvSpPr>
      <dsp:spPr>
        <a:xfrm>
          <a:off x="4183948" y="1317942"/>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15331B1-B7CB-4DB1-A933-5F971A36C73F}">
      <dsp:nvSpPr>
        <dsp:cNvPr id="0" name=""/>
        <dsp:cNvSpPr/>
      </dsp:nvSpPr>
      <dsp:spPr>
        <a:xfrm>
          <a:off x="1843184" y="654748"/>
          <a:ext cx="1164279" cy="1164367"/>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Combine to Form</a:t>
          </a:r>
          <a:endParaRPr lang="en-US" sz="1400" b="1" kern="1200" dirty="0"/>
        </a:p>
      </dsp:txBody>
      <dsp:txXfrm>
        <a:off x="2013689" y="825266"/>
        <a:ext cx="823269" cy="823331"/>
      </dsp:txXfrm>
    </dsp:sp>
    <dsp:sp modelId="{FABEDD35-CE9F-474E-A7E0-421460AC41F2}">
      <dsp:nvSpPr>
        <dsp:cNvPr id="0" name=""/>
        <dsp:cNvSpPr/>
      </dsp:nvSpPr>
      <dsp:spPr>
        <a:xfrm>
          <a:off x="1897290" y="467614"/>
          <a:ext cx="230252" cy="230028"/>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1A82D50-C2DD-4E60-97D6-EEA52CFE74CB}">
      <dsp:nvSpPr>
        <dsp:cNvPr id="0" name=""/>
        <dsp:cNvSpPr/>
      </dsp:nvSpPr>
      <dsp:spPr>
        <a:xfrm>
          <a:off x="1767518" y="360044"/>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7857D0-649F-4D8C-9AF0-889B9E7323EB}">
      <dsp:nvSpPr>
        <dsp:cNvPr id="0" name=""/>
        <dsp:cNvSpPr/>
      </dsp:nvSpPr>
      <dsp:spPr>
        <a:xfrm>
          <a:off x="1529944" y="284479"/>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8E7C45-D6EC-48D7-A077-2905E1C45027}">
      <dsp:nvSpPr>
        <dsp:cNvPr id="0" name=""/>
        <dsp:cNvSpPr/>
      </dsp:nvSpPr>
      <dsp:spPr>
        <a:xfrm>
          <a:off x="1292775" y="284479"/>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0E9C03-3A86-4EA9-8CA2-1621A35E819D}">
      <dsp:nvSpPr>
        <dsp:cNvPr id="0" name=""/>
        <dsp:cNvSpPr/>
      </dsp:nvSpPr>
      <dsp:spPr>
        <a:xfrm>
          <a:off x="1055607" y="284479"/>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87DA133-9CBF-4617-A1C5-071F3A79E35F}">
      <dsp:nvSpPr>
        <dsp:cNvPr id="0" name=""/>
        <dsp:cNvSpPr/>
      </dsp:nvSpPr>
      <dsp:spPr>
        <a:xfrm>
          <a:off x="818439" y="284479"/>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A18B901-A3F3-4AB8-BCA6-D7B1D582FBF5}">
      <dsp:nvSpPr>
        <dsp:cNvPr id="0" name=""/>
        <dsp:cNvSpPr/>
      </dsp:nvSpPr>
      <dsp:spPr>
        <a:xfrm>
          <a:off x="580864" y="284479"/>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317A0C-ADEE-4E8B-AD90-76EC1783C1F5}">
      <dsp:nvSpPr>
        <dsp:cNvPr id="0" name=""/>
        <dsp:cNvSpPr/>
      </dsp:nvSpPr>
      <dsp:spPr>
        <a:xfrm>
          <a:off x="343696" y="284479"/>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B117BF-B2F2-40B4-951A-E2C6B476C39D}">
      <dsp:nvSpPr>
        <dsp:cNvPr id="0" name=""/>
        <dsp:cNvSpPr/>
      </dsp:nvSpPr>
      <dsp:spPr>
        <a:xfrm>
          <a:off x="342069" y="0"/>
          <a:ext cx="1298526"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3</a:t>
          </a:r>
          <a:endParaRPr lang="en-US" sz="1800" b="1" kern="1200" dirty="0"/>
        </a:p>
      </dsp:txBody>
      <dsp:txXfrm>
        <a:off x="342069" y="0"/>
        <a:ext cx="1298526" cy="287591"/>
      </dsp:txXfrm>
    </dsp:sp>
    <dsp:sp modelId="{228DDD4A-CDE5-4CAB-A981-2FC5BC8ADA2D}">
      <dsp:nvSpPr>
        <dsp:cNvPr id="0" name=""/>
        <dsp:cNvSpPr/>
      </dsp:nvSpPr>
      <dsp:spPr>
        <a:xfrm>
          <a:off x="1593812" y="827881"/>
          <a:ext cx="230252" cy="230028"/>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5FACE4D-E034-45A9-AE56-85CA26C736BF}">
      <dsp:nvSpPr>
        <dsp:cNvPr id="0" name=""/>
        <dsp:cNvSpPr/>
      </dsp:nvSpPr>
      <dsp:spPr>
        <a:xfrm>
          <a:off x="1403020" y="874998"/>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C71EC1F-EB41-446B-BE49-9E8D6AB10B69}">
      <dsp:nvSpPr>
        <dsp:cNvPr id="0" name=""/>
        <dsp:cNvSpPr/>
      </dsp:nvSpPr>
      <dsp:spPr>
        <a:xfrm>
          <a:off x="1184158" y="874998"/>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2C9E412-D7E6-4BAB-8C85-534F2D88F563}">
      <dsp:nvSpPr>
        <dsp:cNvPr id="0" name=""/>
        <dsp:cNvSpPr/>
      </dsp:nvSpPr>
      <dsp:spPr>
        <a:xfrm>
          <a:off x="965703" y="874998"/>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10D18F0-2107-4C7E-982F-2AD4ABB4520D}">
      <dsp:nvSpPr>
        <dsp:cNvPr id="0" name=""/>
        <dsp:cNvSpPr/>
      </dsp:nvSpPr>
      <dsp:spPr>
        <a:xfrm>
          <a:off x="747248" y="874998"/>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CF56315-619C-4C0D-9971-02DE795FCF16}">
      <dsp:nvSpPr>
        <dsp:cNvPr id="0" name=""/>
        <dsp:cNvSpPr/>
      </dsp:nvSpPr>
      <dsp:spPr>
        <a:xfrm>
          <a:off x="528386" y="874998"/>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038A235-A03A-4CD5-AD6F-DDC04FB2228B}">
      <dsp:nvSpPr>
        <dsp:cNvPr id="0" name=""/>
        <dsp:cNvSpPr/>
      </dsp:nvSpPr>
      <dsp:spPr>
        <a:xfrm>
          <a:off x="309931" y="874998"/>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45A83B-683F-40C8-A5C8-871815FA7FD0}">
      <dsp:nvSpPr>
        <dsp:cNvPr id="0" name=""/>
        <dsp:cNvSpPr/>
      </dsp:nvSpPr>
      <dsp:spPr>
        <a:xfrm>
          <a:off x="309118" y="591629"/>
          <a:ext cx="1208215"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4</a:t>
          </a:r>
          <a:endParaRPr lang="en-US" sz="1800" b="1" kern="1200" dirty="0"/>
        </a:p>
      </dsp:txBody>
      <dsp:txXfrm>
        <a:off x="309118" y="591629"/>
        <a:ext cx="1208215" cy="287591"/>
      </dsp:txXfrm>
    </dsp:sp>
    <dsp:sp modelId="{B56EC858-DB6F-42D8-960B-7C45DEBD1C5F}">
      <dsp:nvSpPr>
        <dsp:cNvPr id="0" name=""/>
        <dsp:cNvSpPr/>
      </dsp:nvSpPr>
      <dsp:spPr>
        <a:xfrm>
          <a:off x="1593812" y="1380617"/>
          <a:ext cx="230252" cy="230028"/>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8FC48B6-696D-4599-A07D-47CF3B59BDED}">
      <dsp:nvSpPr>
        <dsp:cNvPr id="0" name=""/>
        <dsp:cNvSpPr/>
      </dsp:nvSpPr>
      <dsp:spPr>
        <a:xfrm>
          <a:off x="1403020" y="1517523"/>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B5C4A6-65A8-48BB-9942-17A83EB4B29B}">
      <dsp:nvSpPr>
        <dsp:cNvPr id="0" name=""/>
        <dsp:cNvSpPr/>
      </dsp:nvSpPr>
      <dsp:spPr>
        <a:xfrm>
          <a:off x="1184158" y="1517523"/>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431034C-90C5-4EE4-B6E5-9A84B31899E1}">
      <dsp:nvSpPr>
        <dsp:cNvPr id="0" name=""/>
        <dsp:cNvSpPr/>
      </dsp:nvSpPr>
      <dsp:spPr>
        <a:xfrm>
          <a:off x="965703" y="1517523"/>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60EEB05-44AB-4C56-B317-CE80ABBEDDB6}">
      <dsp:nvSpPr>
        <dsp:cNvPr id="0" name=""/>
        <dsp:cNvSpPr/>
      </dsp:nvSpPr>
      <dsp:spPr>
        <a:xfrm>
          <a:off x="747248" y="1517523"/>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83F851C-B12C-4259-BFB7-A860A7320466}">
      <dsp:nvSpPr>
        <dsp:cNvPr id="0" name=""/>
        <dsp:cNvSpPr/>
      </dsp:nvSpPr>
      <dsp:spPr>
        <a:xfrm>
          <a:off x="528386" y="1517523"/>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1AC25EC-A3B4-49DA-96BD-4F1F67696395}">
      <dsp:nvSpPr>
        <dsp:cNvPr id="0" name=""/>
        <dsp:cNvSpPr/>
      </dsp:nvSpPr>
      <dsp:spPr>
        <a:xfrm>
          <a:off x="309931" y="1517523"/>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3E7C087-A5E9-4350-8681-8922F2BA6547}">
      <dsp:nvSpPr>
        <dsp:cNvPr id="0" name=""/>
        <dsp:cNvSpPr/>
      </dsp:nvSpPr>
      <dsp:spPr>
        <a:xfrm>
          <a:off x="309118" y="1232820"/>
          <a:ext cx="1208215"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5</a:t>
          </a:r>
          <a:r>
            <a:rPr lang="en-US" sz="1300" kern="1200" dirty="0" smtClean="0"/>
            <a:t>	</a:t>
          </a:r>
        </a:p>
      </dsp:txBody>
      <dsp:txXfrm>
        <a:off x="309118" y="1232820"/>
        <a:ext cx="1208215" cy="287591"/>
      </dsp:txXfrm>
    </dsp:sp>
    <dsp:sp modelId="{08048FAE-6B42-4E39-94C3-0A43965136A8}">
      <dsp:nvSpPr>
        <dsp:cNvPr id="0" name=""/>
        <dsp:cNvSpPr/>
      </dsp:nvSpPr>
      <dsp:spPr>
        <a:xfrm>
          <a:off x="1897290" y="1778000"/>
          <a:ext cx="230252" cy="230028"/>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521C0C7-3017-4D48-891D-7C6DB6834663}">
      <dsp:nvSpPr>
        <dsp:cNvPr id="0" name=""/>
        <dsp:cNvSpPr/>
      </dsp:nvSpPr>
      <dsp:spPr>
        <a:xfrm>
          <a:off x="1765484" y="1998694"/>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3C2D5F0-E1A0-4CBC-BBE4-2E2A5B18400A}">
      <dsp:nvSpPr>
        <dsp:cNvPr id="0" name=""/>
        <dsp:cNvSpPr/>
      </dsp:nvSpPr>
      <dsp:spPr>
        <a:xfrm>
          <a:off x="1528723" y="2107374"/>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EB6EB0C-93EA-4A34-A404-FA76BF6A5E49}">
      <dsp:nvSpPr>
        <dsp:cNvPr id="0" name=""/>
        <dsp:cNvSpPr/>
      </dsp:nvSpPr>
      <dsp:spPr>
        <a:xfrm>
          <a:off x="1291555" y="2107374"/>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CF32304-FB30-44A1-B41A-2B3E8F392C47}">
      <dsp:nvSpPr>
        <dsp:cNvPr id="0" name=""/>
        <dsp:cNvSpPr/>
      </dsp:nvSpPr>
      <dsp:spPr>
        <a:xfrm>
          <a:off x="1054794" y="2107374"/>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6D84495-B60E-4A44-9D5B-BBB311A087F8}">
      <dsp:nvSpPr>
        <dsp:cNvPr id="0" name=""/>
        <dsp:cNvSpPr/>
      </dsp:nvSpPr>
      <dsp:spPr>
        <a:xfrm>
          <a:off x="818032" y="2107374"/>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CDDCFA4-5211-493E-B11D-0C90603B81EC}">
      <dsp:nvSpPr>
        <dsp:cNvPr id="0" name=""/>
        <dsp:cNvSpPr/>
      </dsp:nvSpPr>
      <dsp:spPr>
        <a:xfrm>
          <a:off x="580864" y="2107374"/>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7E87485-E530-451F-8730-B40984006B3C}">
      <dsp:nvSpPr>
        <dsp:cNvPr id="0" name=""/>
        <dsp:cNvSpPr/>
      </dsp:nvSpPr>
      <dsp:spPr>
        <a:xfrm>
          <a:off x="344103" y="2107374"/>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217AACA-6340-4BA4-A07A-C2F5A331FC03}">
      <dsp:nvSpPr>
        <dsp:cNvPr id="0" name=""/>
        <dsp:cNvSpPr/>
      </dsp:nvSpPr>
      <dsp:spPr>
        <a:xfrm>
          <a:off x="342069" y="1818894"/>
          <a:ext cx="1298526"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6</a:t>
          </a:r>
        </a:p>
      </dsp:txBody>
      <dsp:txXfrm>
        <a:off x="342069" y="1818894"/>
        <a:ext cx="1298526" cy="287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9217-9360-4715-97E4-01241C9022BB}">
      <dsp:nvSpPr>
        <dsp:cNvPr id="0" name=""/>
        <dsp:cNvSpPr/>
      </dsp:nvSpPr>
      <dsp:spPr>
        <a:xfrm>
          <a:off x="4577732" y="535694"/>
          <a:ext cx="117282" cy="117330"/>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1210D2E-2158-4820-9381-122A9F6484A7}">
      <dsp:nvSpPr>
        <dsp:cNvPr id="0" name=""/>
        <dsp:cNvSpPr/>
      </dsp:nvSpPr>
      <dsp:spPr>
        <a:xfrm>
          <a:off x="4362781" y="535694"/>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94F8E07-DCFB-4306-A540-293BA844F7FA}">
      <dsp:nvSpPr>
        <dsp:cNvPr id="0" name=""/>
        <dsp:cNvSpPr/>
      </dsp:nvSpPr>
      <dsp:spPr>
        <a:xfrm>
          <a:off x="4147831" y="535694"/>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6737FB5-FB07-4390-9F6A-7F3BC4E761C1}">
      <dsp:nvSpPr>
        <dsp:cNvPr id="0" name=""/>
        <dsp:cNvSpPr/>
      </dsp:nvSpPr>
      <dsp:spPr>
        <a:xfrm>
          <a:off x="3933289" y="535694"/>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311BC08-F759-49F2-B169-C53502CBD315}">
      <dsp:nvSpPr>
        <dsp:cNvPr id="0" name=""/>
        <dsp:cNvSpPr/>
      </dsp:nvSpPr>
      <dsp:spPr>
        <a:xfrm>
          <a:off x="3718339" y="535694"/>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8C9CA45-5802-43CB-8A10-ACA0D44E0979}">
      <dsp:nvSpPr>
        <dsp:cNvPr id="0" name=""/>
        <dsp:cNvSpPr/>
      </dsp:nvSpPr>
      <dsp:spPr>
        <a:xfrm>
          <a:off x="3386105" y="477029"/>
          <a:ext cx="234565" cy="234661"/>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053CBD8-DD8F-4C4C-88FE-6B6D26D227F8}">
      <dsp:nvSpPr>
        <dsp:cNvPr id="0" name=""/>
        <dsp:cNvSpPr/>
      </dsp:nvSpPr>
      <dsp:spPr>
        <a:xfrm>
          <a:off x="4386483" y="293313"/>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F75F3B4-A1EE-4843-9B98-B2C09643C0B0}">
      <dsp:nvSpPr>
        <dsp:cNvPr id="0" name=""/>
        <dsp:cNvSpPr/>
      </dsp:nvSpPr>
      <dsp:spPr>
        <a:xfrm>
          <a:off x="4386483" y="779856"/>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080BD8-DCA0-4588-BAB2-F2786EB04CAC}">
      <dsp:nvSpPr>
        <dsp:cNvPr id="0" name=""/>
        <dsp:cNvSpPr/>
      </dsp:nvSpPr>
      <dsp:spPr>
        <a:xfrm>
          <a:off x="4491098" y="398769"/>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C4F90B4-0FAC-44C7-BC4E-CFFB1BD09474}">
      <dsp:nvSpPr>
        <dsp:cNvPr id="0" name=""/>
        <dsp:cNvSpPr/>
      </dsp:nvSpPr>
      <dsp:spPr>
        <a:xfrm>
          <a:off x="4498045" y="674995"/>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15331B1-B7CB-4DB1-A933-5F971A36C73F}">
      <dsp:nvSpPr>
        <dsp:cNvPr id="0" name=""/>
        <dsp:cNvSpPr/>
      </dsp:nvSpPr>
      <dsp:spPr>
        <a:xfrm>
          <a:off x="2192646" y="91933"/>
          <a:ext cx="1004860" cy="1004853"/>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Remains</a:t>
          </a:r>
          <a:endParaRPr lang="en-US" sz="1400" b="1" kern="1200" dirty="0"/>
        </a:p>
      </dsp:txBody>
      <dsp:txXfrm>
        <a:off x="2339804" y="239090"/>
        <a:ext cx="710544" cy="710539"/>
      </dsp:txXfrm>
    </dsp:sp>
    <dsp:sp modelId="{FABEDD35-CE9F-474E-A7E0-421460AC41F2}">
      <dsp:nvSpPr>
        <dsp:cNvPr id="0" name=""/>
        <dsp:cNvSpPr/>
      </dsp:nvSpPr>
      <dsp:spPr>
        <a:xfrm>
          <a:off x="1769073" y="477029"/>
          <a:ext cx="234565" cy="234661"/>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1A82D50-C2DD-4E60-97D6-EEA52CFE74CB}">
      <dsp:nvSpPr>
        <dsp:cNvPr id="0" name=""/>
        <dsp:cNvSpPr/>
      </dsp:nvSpPr>
      <dsp:spPr>
        <a:xfrm>
          <a:off x="1536960" y="535694"/>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7857D0-649F-4D8C-9AF0-889B9E7323EB}">
      <dsp:nvSpPr>
        <dsp:cNvPr id="0" name=""/>
        <dsp:cNvSpPr/>
      </dsp:nvSpPr>
      <dsp:spPr>
        <a:xfrm>
          <a:off x="1305255" y="535694"/>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8E7C45-D6EC-48D7-A077-2905E1C45027}">
      <dsp:nvSpPr>
        <dsp:cNvPr id="0" name=""/>
        <dsp:cNvSpPr/>
      </dsp:nvSpPr>
      <dsp:spPr>
        <a:xfrm>
          <a:off x="1073141" y="535694"/>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0E9C03-3A86-4EA9-8CA2-1621A35E819D}">
      <dsp:nvSpPr>
        <dsp:cNvPr id="0" name=""/>
        <dsp:cNvSpPr/>
      </dsp:nvSpPr>
      <dsp:spPr>
        <a:xfrm>
          <a:off x="841436" y="535694"/>
          <a:ext cx="117282" cy="117330"/>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87DA133-9CBF-4617-A1C5-071F3A79E35F}">
      <dsp:nvSpPr>
        <dsp:cNvPr id="0" name=""/>
        <dsp:cNvSpPr/>
      </dsp:nvSpPr>
      <dsp:spPr>
        <a:xfrm>
          <a:off x="609322" y="535694"/>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B117BF-B2F2-40B4-951A-E2C6B476C39D}">
      <dsp:nvSpPr>
        <dsp:cNvPr id="0" name=""/>
        <dsp:cNvSpPr/>
      </dsp:nvSpPr>
      <dsp:spPr>
        <a:xfrm>
          <a:off x="608505" y="235479"/>
          <a:ext cx="1039608" cy="301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2</a:t>
          </a:r>
          <a:endParaRPr lang="en-US" sz="1800" b="1" kern="1200" dirty="0"/>
        </a:p>
      </dsp:txBody>
      <dsp:txXfrm>
        <a:off x="608505" y="235479"/>
        <a:ext cx="1039608" cy="301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9217-9360-4715-97E4-01241C9022BB}">
      <dsp:nvSpPr>
        <dsp:cNvPr id="0" name=""/>
        <dsp:cNvSpPr/>
      </dsp:nvSpPr>
      <dsp:spPr>
        <a:xfrm>
          <a:off x="4577732" y="535694"/>
          <a:ext cx="117282" cy="117330"/>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1210D2E-2158-4820-9381-122A9F6484A7}">
      <dsp:nvSpPr>
        <dsp:cNvPr id="0" name=""/>
        <dsp:cNvSpPr/>
      </dsp:nvSpPr>
      <dsp:spPr>
        <a:xfrm>
          <a:off x="4362781" y="535694"/>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94F8E07-DCFB-4306-A540-293BA844F7FA}">
      <dsp:nvSpPr>
        <dsp:cNvPr id="0" name=""/>
        <dsp:cNvSpPr/>
      </dsp:nvSpPr>
      <dsp:spPr>
        <a:xfrm>
          <a:off x="4147831" y="535694"/>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6737FB5-FB07-4390-9F6A-7F3BC4E761C1}">
      <dsp:nvSpPr>
        <dsp:cNvPr id="0" name=""/>
        <dsp:cNvSpPr/>
      </dsp:nvSpPr>
      <dsp:spPr>
        <a:xfrm>
          <a:off x="3933289" y="535694"/>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311BC08-F759-49F2-B169-C53502CBD315}">
      <dsp:nvSpPr>
        <dsp:cNvPr id="0" name=""/>
        <dsp:cNvSpPr/>
      </dsp:nvSpPr>
      <dsp:spPr>
        <a:xfrm>
          <a:off x="3718339" y="535694"/>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8C9CA45-5802-43CB-8A10-ACA0D44E0979}">
      <dsp:nvSpPr>
        <dsp:cNvPr id="0" name=""/>
        <dsp:cNvSpPr/>
      </dsp:nvSpPr>
      <dsp:spPr>
        <a:xfrm>
          <a:off x="3386105" y="477029"/>
          <a:ext cx="234565" cy="234661"/>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053CBD8-DD8F-4C4C-88FE-6B6D26D227F8}">
      <dsp:nvSpPr>
        <dsp:cNvPr id="0" name=""/>
        <dsp:cNvSpPr/>
      </dsp:nvSpPr>
      <dsp:spPr>
        <a:xfrm>
          <a:off x="4386483" y="293313"/>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F75F3B4-A1EE-4843-9B98-B2C09643C0B0}">
      <dsp:nvSpPr>
        <dsp:cNvPr id="0" name=""/>
        <dsp:cNvSpPr/>
      </dsp:nvSpPr>
      <dsp:spPr>
        <a:xfrm>
          <a:off x="4386483" y="779856"/>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080BD8-DCA0-4588-BAB2-F2786EB04CAC}">
      <dsp:nvSpPr>
        <dsp:cNvPr id="0" name=""/>
        <dsp:cNvSpPr/>
      </dsp:nvSpPr>
      <dsp:spPr>
        <a:xfrm>
          <a:off x="4491098" y="398769"/>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C4F90B4-0FAC-44C7-BC4E-CFFB1BD09474}">
      <dsp:nvSpPr>
        <dsp:cNvPr id="0" name=""/>
        <dsp:cNvSpPr/>
      </dsp:nvSpPr>
      <dsp:spPr>
        <a:xfrm>
          <a:off x="4498045" y="674995"/>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15331B1-B7CB-4DB1-A933-5F971A36C73F}">
      <dsp:nvSpPr>
        <dsp:cNvPr id="0" name=""/>
        <dsp:cNvSpPr/>
      </dsp:nvSpPr>
      <dsp:spPr>
        <a:xfrm>
          <a:off x="2192646" y="91933"/>
          <a:ext cx="1004860" cy="1004853"/>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Remains</a:t>
          </a:r>
          <a:endParaRPr lang="en-US" sz="1400" b="1" kern="1200" dirty="0"/>
        </a:p>
      </dsp:txBody>
      <dsp:txXfrm>
        <a:off x="2339804" y="239090"/>
        <a:ext cx="710544" cy="710539"/>
      </dsp:txXfrm>
    </dsp:sp>
    <dsp:sp modelId="{FABEDD35-CE9F-474E-A7E0-421460AC41F2}">
      <dsp:nvSpPr>
        <dsp:cNvPr id="0" name=""/>
        <dsp:cNvSpPr/>
      </dsp:nvSpPr>
      <dsp:spPr>
        <a:xfrm>
          <a:off x="1769073" y="477029"/>
          <a:ext cx="234565" cy="234661"/>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1A82D50-C2DD-4E60-97D6-EEA52CFE74CB}">
      <dsp:nvSpPr>
        <dsp:cNvPr id="0" name=""/>
        <dsp:cNvSpPr/>
      </dsp:nvSpPr>
      <dsp:spPr>
        <a:xfrm>
          <a:off x="1536960" y="535694"/>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7857D0-649F-4D8C-9AF0-889B9E7323EB}">
      <dsp:nvSpPr>
        <dsp:cNvPr id="0" name=""/>
        <dsp:cNvSpPr/>
      </dsp:nvSpPr>
      <dsp:spPr>
        <a:xfrm>
          <a:off x="1305255" y="535694"/>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8E7C45-D6EC-48D7-A077-2905E1C45027}">
      <dsp:nvSpPr>
        <dsp:cNvPr id="0" name=""/>
        <dsp:cNvSpPr/>
      </dsp:nvSpPr>
      <dsp:spPr>
        <a:xfrm>
          <a:off x="1073141" y="535694"/>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0E9C03-3A86-4EA9-8CA2-1621A35E819D}">
      <dsp:nvSpPr>
        <dsp:cNvPr id="0" name=""/>
        <dsp:cNvSpPr/>
      </dsp:nvSpPr>
      <dsp:spPr>
        <a:xfrm>
          <a:off x="841436" y="535694"/>
          <a:ext cx="117282" cy="117330"/>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87DA133-9CBF-4617-A1C5-071F3A79E35F}">
      <dsp:nvSpPr>
        <dsp:cNvPr id="0" name=""/>
        <dsp:cNvSpPr/>
      </dsp:nvSpPr>
      <dsp:spPr>
        <a:xfrm>
          <a:off x="609322" y="535694"/>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B117BF-B2F2-40B4-951A-E2C6B476C39D}">
      <dsp:nvSpPr>
        <dsp:cNvPr id="0" name=""/>
        <dsp:cNvSpPr/>
      </dsp:nvSpPr>
      <dsp:spPr>
        <a:xfrm>
          <a:off x="608505" y="235479"/>
          <a:ext cx="1039608" cy="301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1</a:t>
          </a:r>
          <a:endParaRPr lang="en-US" sz="1800" b="1" kern="1200" dirty="0"/>
        </a:p>
      </dsp:txBody>
      <dsp:txXfrm>
        <a:off x="608505" y="235479"/>
        <a:ext cx="1039608" cy="301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B3CC5-56F2-B44F-9CD2-3C2427E0FFDB}">
      <dsp:nvSpPr>
        <dsp:cNvPr id="0" name=""/>
        <dsp:cNvSpPr/>
      </dsp:nvSpPr>
      <dsp:spPr>
        <a:xfrm rot="10800000">
          <a:off x="0" y="0"/>
          <a:ext cx="6390290" cy="671487"/>
        </a:xfrm>
        <a:prstGeom prst="trapezoid">
          <a:avLst>
            <a:gd name="adj" fmla="val 78914"/>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Elementary Mathematics</a:t>
          </a:r>
          <a:endParaRPr lang="en-US" sz="1800" b="1" kern="1200" dirty="0"/>
        </a:p>
      </dsp:txBody>
      <dsp:txXfrm rot="-10800000">
        <a:off x="1118300" y="0"/>
        <a:ext cx="4153688" cy="671487"/>
      </dsp:txXfrm>
    </dsp:sp>
    <dsp:sp modelId="{73DBBD9D-3A9B-624D-8FDC-6132DCDFF8E4}">
      <dsp:nvSpPr>
        <dsp:cNvPr id="0" name=""/>
        <dsp:cNvSpPr/>
      </dsp:nvSpPr>
      <dsp:spPr>
        <a:xfrm rot="10800000">
          <a:off x="529895" y="671487"/>
          <a:ext cx="5330499" cy="671487"/>
        </a:xfrm>
        <a:prstGeom prst="trapezoid">
          <a:avLst>
            <a:gd name="adj" fmla="val 78914"/>
          </a:avLst>
        </a:prstGeom>
        <a:solidFill>
          <a:schemeClr val="accent5">
            <a:hueOff val="-2479475"/>
            <a:satOff val="3710"/>
            <a:lumOff val="-415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Common Core Standards: The Progressions</a:t>
          </a:r>
          <a:endParaRPr lang="en-US" sz="1800" b="1" kern="1200" dirty="0"/>
        </a:p>
      </dsp:txBody>
      <dsp:txXfrm rot="-10800000">
        <a:off x="1462732" y="671487"/>
        <a:ext cx="3464824" cy="671487"/>
      </dsp:txXfrm>
    </dsp:sp>
    <dsp:sp modelId="{AD307686-9BD3-9E4B-BE18-08E244D97107}">
      <dsp:nvSpPr>
        <dsp:cNvPr id="0" name=""/>
        <dsp:cNvSpPr/>
      </dsp:nvSpPr>
      <dsp:spPr>
        <a:xfrm rot="10800000">
          <a:off x="1073029" y="1342974"/>
          <a:ext cx="4244231" cy="691477"/>
        </a:xfrm>
        <a:prstGeom prst="trapezoid">
          <a:avLst>
            <a:gd name="adj" fmla="val 78914"/>
          </a:avLst>
        </a:prstGeom>
        <a:solidFill>
          <a:schemeClr val="accent5">
            <a:hueOff val="-4958950"/>
            <a:satOff val="7420"/>
            <a:lumOff val="-831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A Story of Units: Curriculum Map</a:t>
          </a:r>
          <a:endParaRPr lang="en-US" sz="1800" b="1" kern="1200" dirty="0"/>
        </a:p>
      </dsp:txBody>
      <dsp:txXfrm rot="-10800000">
        <a:off x="1815769" y="1342974"/>
        <a:ext cx="2758750" cy="691477"/>
      </dsp:txXfrm>
    </dsp:sp>
    <dsp:sp modelId="{38BBFC0A-2143-9A48-BF85-0BDAE03750F3}">
      <dsp:nvSpPr>
        <dsp:cNvPr id="0" name=""/>
        <dsp:cNvSpPr/>
      </dsp:nvSpPr>
      <dsp:spPr>
        <a:xfrm rot="10800000">
          <a:off x="1605459" y="2034452"/>
          <a:ext cx="3179370" cy="671487"/>
        </a:xfrm>
        <a:prstGeom prst="trapezoid">
          <a:avLst>
            <a:gd name="adj" fmla="val 78914"/>
          </a:avLst>
        </a:prstGeom>
        <a:solidFill>
          <a:schemeClr val="accent5">
            <a:hueOff val="-7438424"/>
            <a:satOff val="11130"/>
            <a:lumOff val="-1247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Module Overviews </a:t>
          </a:r>
          <a:br>
            <a:rPr lang="en-US" sz="1800" b="1" kern="1200" dirty="0" smtClean="0"/>
          </a:br>
          <a:r>
            <a:rPr lang="en-US" sz="1800" b="1" kern="1200" dirty="0" smtClean="0"/>
            <a:t>and Assessments                       </a:t>
          </a:r>
          <a:endParaRPr lang="en-US" sz="1800" b="1" kern="1200" dirty="0"/>
        </a:p>
      </dsp:txBody>
      <dsp:txXfrm rot="-10800000">
        <a:off x="2161849" y="2034452"/>
        <a:ext cx="2066590" cy="671487"/>
      </dsp:txXfrm>
    </dsp:sp>
    <dsp:sp modelId="{82170DC8-920F-4742-A9D5-9F73BA5604C1}">
      <dsp:nvSpPr>
        <dsp:cNvPr id="0" name=""/>
        <dsp:cNvSpPr/>
      </dsp:nvSpPr>
      <dsp:spPr>
        <a:xfrm rot="10800000">
          <a:off x="2135354" y="2705940"/>
          <a:ext cx="2119580" cy="671487"/>
        </a:xfrm>
        <a:prstGeom prst="trapezoid">
          <a:avLst>
            <a:gd name="adj" fmla="val 78914"/>
          </a:avLst>
        </a:prstGeom>
        <a:solidFill>
          <a:schemeClr val="accent5">
            <a:hueOff val="-9917899"/>
            <a:satOff val="14840"/>
            <a:lumOff val="-1662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t>Topic Openers</a:t>
          </a:r>
          <a:endParaRPr lang="en-US" sz="1800" b="1" i="0" kern="1200" dirty="0"/>
        </a:p>
      </dsp:txBody>
      <dsp:txXfrm rot="-10800000">
        <a:off x="2506281" y="2705940"/>
        <a:ext cx="1377727" cy="671487"/>
      </dsp:txXfrm>
    </dsp:sp>
    <dsp:sp modelId="{213FEE5B-727E-324B-8F1E-EC80947ABEB0}">
      <dsp:nvSpPr>
        <dsp:cNvPr id="0" name=""/>
        <dsp:cNvSpPr/>
      </dsp:nvSpPr>
      <dsp:spPr>
        <a:xfrm rot="10800000">
          <a:off x="2665249" y="3337460"/>
          <a:ext cx="1059790" cy="671487"/>
        </a:xfrm>
        <a:prstGeom prst="trapezoid">
          <a:avLst>
            <a:gd name="adj" fmla="val 78914"/>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Lesson Objectives</a:t>
          </a:r>
          <a:endParaRPr lang="en-US" sz="1800" b="1" kern="1200" dirty="0"/>
        </a:p>
      </dsp:txBody>
      <dsp:txXfrm rot="-10800000">
        <a:off x="2665249" y="3337460"/>
        <a:ext cx="1059790" cy="671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14E88-A818-40A7-B55F-FDC3FBE48B34}">
      <dsp:nvSpPr>
        <dsp:cNvPr id="0" name=""/>
        <dsp:cNvSpPr/>
      </dsp:nvSpPr>
      <dsp:spPr>
        <a:xfrm>
          <a:off x="353377" y="0"/>
          <a:ext cx="4004945" cy="22375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01AC7-E215-4466-A317-F3692562DE27}">
      <dsp:nvSpPr>
        <dsp:cNvPr id="0" name=""/>
        <dsp:cNvSpPr/>
      </dsp:nvSpPr>
      <dsp:spPr>
        <a:xfrm>
          <a:off x="5061" y="671259"/>
          <a:ext cx="1516578" cy="895012"/>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Modeling with Interactive Questions</a:t>
          </a:r>
          <a:endParaRPr lang="en-US" sz="1600" kern="1200" dirty="0"/>
        </a:p>
      </dsp:txBody>
      <dsp:txXfrm>
        <a:off x="48752" y="714950"/>
        <a:ext cx="1429196" cy="807630"/>
      </dsp:txXfrm>
    </dsp:sp>
    <dsp:sp modelId="{69AD209D-609A-44A3-B8A9-21958ED6DB58}">
      <dsp:nvSpPr>
        <dsp:cNvPr id="0" name=""/>
        <dsp:cNvSpPr/>
      </dsp:nvSpPr>
      <dsp:spPr>
        <a:xfrm>
          <a:off x="1597560" y="671259"/>
          <a:ext cx="1516578" cy="895012"/>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Guided Practice</a:t>
          </a:r>
          <a:endParaRPr lang="en-US" sz="1600" kern="1200" dirty="0"/>
        </a:p>
      </dsp:txBody>
      <dsp:txXfrm>
        <a:off x="1641251" y="714950"/>
        <a:ext cx="1429196" cy="807630"/>
      </dsp:txXfrm>
    </dsp:sp>
    <dsp:sp modelId="{F718D383-AB8E-4745-B35C-00E5BDB5A92C}">
      <dsp:nvSpPr>
        <dsp:cNvPr id="0" name=""/>
        <dsp:cNvSpPr/>
      </dsp:nvSpPr>
      <dsp:spPr>
        <a:xfrm>
          <a:off x="3190060" y="671259"/>
          <a:ext cx="1516578" cy="895012"/>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Independent Practice</a:t>
          </a:r>
          <a:endParaRPr lang="en-US" sz="1600" kern="1200" dirty="0"/>
        </a:p>
      </dsp:txBody>
      <dsp:txXfrm>
        <a:off x="3233751" y="714950"/>
        <a:ext cx="1429196" cy="807630"/>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9B705-2A0C-4E17-8027-2EBD8C11C49B}" type="datetimeFigureOut">
              <a:rPr lang="en-US" smtClean="0"/>
              <a:t>7/26/2013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4DDAC-D18A-4A12-A646-AAF63FC6911C}" type="slidenum">
              <a:rPr lang="en-US" smtClean="0"/>
              <a:t>‹#›</a:t>
            </a:fld>
            <a:endParaRPr lang="en-US"/>
          </a:p>
        </p:txBody>
      </p:sp>
    </p:spTree>
    <p:extLst>
      <p:ext uri="{BB962C8B-B14F-4D97-AF65-F5344CB8AC3E}">
        <p14:creationId xmlns:p14="http://schemas.microsoft.com/office/powerpoint/2010/main" val="405935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81387" cy="2611437"/>
          </a:xfrm>
        </p:spPr>
      </p:sp>
      <p:sp>
        <p:nvSpPr>
          <p:cNvPr id="3" name="Notes Placeholder 2"/>
          <p:cNvSpPr>
            <a:spLocks noGrp="1"/>
          </p:cNvSpPr>
          <p:nvPr>
            <p:ph type="body" idx="1"/>
          </p:nvPr>
        </p:nvSpPr>
        <p:spPr>
          <a:xfrm>
            <a:off x="428626" y="3483430"/>
            <a:ext cx="6000750" cy="5225143"/>
          </a:xfrm>
        </p:spPr>
        <p:txBody>
          <a:bodyPr>
            <a:normAutofit/>
          </a:bodyPr>
          <a:lstStyle/>
          <a:p>
            <a:pPr indent="-943898"/>
            <a:r>
              <a:rPr lang="en-US" kern="1200" dirty="0" smtClean="0">
                <a:solidFill>
                  <a:schemeClr val="tx1"/>
                </a:solidFill>
                <a:latin typeface="+mn-lt"/>
                <a:cs typeface="Times New Roman" pitchFamily="18" charset="0"/>
              </a:rPr>
              <a:t>Start with the standards… why…</a:t>
            </a:r>
          </a:p>
          <a:p>
            <a:pPr indent="-943898"/>
            <a:endParaRPr lang="en-US" dirty="0">
              <a:latin typeface="+mn-lt"/>
              <a:cs typeface="Times New Roman" pitchFamily="18" charset="0"/>
            </a:endParaRPr>
          </a:p>
          <a:p>
            <a:pPr indent="-943898"/>
            <a:r>
              <a:rPr lang="en-US" kern="1200" dirty="0" smtClean="0">
                <a:solidFill>
                  <a:schemeClr val="tx1"/>
                </a:solidFill>
                <a:latin typeface="+mn-lt"/>
                <a:cs typeface="Times New Roman" pitchFamily="18" charset="0"/>
              </a:rPr>
              <a:t>The authors of the Common Core State Standards tell us that the “standards are not intended to be new names for old ways of doing business.  They are a call to take the next step.” </a:t>
            </a:r>
            <a:r>
              <a:rPr lang="en-US" dirty="0">
                <a:latin typeface="+mn-lt"/>
                <a:cs typeface="Times New Roman" pitchFamily="18" charset="0"/>
                <a:sym typeface="Symbol"/>
              </a:rPr>
              <a:t>(</a:t>
            </a:r>
            <a:r>
              <a:rPr lang="en-US" kern="1200" dirty="0" smtClean="0">
                <a:solidFill>
                  <a:schemeClr val="tx1"/>
                </a:solidFill>
                <a:latin typeface="+mn-lt"/>
                <a:cs typeface="Times New Roman" pitchFamily="18" charset="0"/>
              </a:rPr>
              <a:t>CCSSM, page 5)  Student Achievement Partners, the writers of the Common Core State Standards, has described some examples of the “old ways of doing business,”  articulating the kind of instruction to avoid.  </a:t>
            </a:r>
          </a:p>
          <a:p>
            <a:pPr indent="-943898"/>
            <a:endParaRPr lang="en-US" dirty="0">
              <a:latin typeface="+mn-lt"/>
              <a:cs typeface="Times New Roman" pitchFamily="18" charset="0"/>
            </a:endParaRPr>
          </a:p>
          <a:p>
            <a:pPr indent="-943898"/>
            <a:r>
              <a:rPr lang="en-US" kern="1200" dirty="0" smtClean="0">
                <a:solidFill>
                  <a:schemeClr val="tx1"/>
                </a:solidFill>
                <a:latin typeface="+mn-lt"/>
                <a:cs typeface="Times New Roman" pitchFamily="18" charset="0"/>
              </a:rPr>
              <a:t>In order to move away from these old ways, a new approach to mathematics education was needed.  This new plan was articulated in the form of the Instructional Shifts, which describe how to implement the Standards </a:t>
            </a:r>
            <a:r>
              <a:rPr lang="en-US" dirty="0" smtClean="0">
                <a:latin typeface="+mn-lt"/>
                <a:cs typeface="Times New Roman" pitchFamily="18" charset="0"/>
              </a:rPr>
              <a:t>as they were intended so that all students will be career and college ready when they leave high school.  </a:t>
            </a:r>
          </a:p>
          <a:p>
            <a:pPr indent="-943898"/>
            <a:endParaRPr lang="en-US" kern="1200" dirty="0">
              <a:solidFill>
                <a:schemeClr val="tx1"/>
              </a:solidFill>
              <a:latin typeface="+mn-lt"/>
              <a:cs typeface="Times New Roman" pitchFamily="18" charset="0"/>
            </a:endParaRPr>
          </a:p>
          <a:p>
            <a:pPr indent="-943898"/>
            <a:r>
              <a:rPr lang="en-US" i="1" dirty="0">
                <a:latin typeface="+mn-lt"/>
              </a:rPr>
              <a:t>NOTE TO FAILITATOR:  If your audience is not familiar with these Instructional Shifts, take time to discuss each one.  </a:t>
            </a:r>
            <a:endParaRPr lang="en-US" i="1" dirty="0" smtClean="0">
              <a:latin typeface="+mn-lt"/>
            </a:endParaRPr>
          </a:p>
          <a:p>
            <a:pPr indent="-943898"/>
            <a:endParaRPr lang="en-US" i="1" dirty="0">
              <a:latin typeface="+mn-lt"/>
            </a:endParaRPr>
          </a:p>
          <a:p>
            <a:pPr indent="-943898"/>
            <a:r>
              <a:rPr lang="en-US" kern="1200" dirty="0" smtClean="0">
                <a:solidFill>
                  <a:schemeClr val="tx1"/>
                </a:solidFill>
                <a:latin typeface="+mn-lt"/>
                <a:cs typeface="Times New Roman" pitchFamily="18" charset="0"/>
              </a:rPr>
              <a:t>These shifts have been a driving force in creating </a:t>
            </a:r>
            <a:r>
              <a:rPr lang="en-US" i="1" kern="1200" dirty="0" smtClean="0">
                <a:solidFill>
                  <a:schemeClr val="tx1"/>
                </a:solidFill>
                <a:latin typeface="+mn-lt"/>
                <a:cs typeface="Times New Roman" pitchFamily="18" charset="0"/>
              </a:rPr>
              <a:t>A Story of Units</a:t>
            </a:r>
            <a:r>
              <a:rPr lang="en-US" kern="1200" dirty="0" smtClean="0">
                <a:solidFill>
                  <a:schemeClr val="tx1"/>
                </a:solidFill>
                <a:latin typeface="+mn-lt"/>
                <a:cs typeface="Times New Roman" pitchFamily="18" charset="0"/>
              </a:rPr>
              <a:t>.</a:t>
            </a:r>
            <a:endParaRPr lang="en-US" dirty="0">
              <a:latin typeface="+mn-lt"/>
              <a:cs typeface="Times New Roman" pitchFamily="18" charset="0"/>
            </a:endParaRPr>
          </a:p>
          <a:p>
            <a:pPr marL="433514" indent="-217501">
              <a:lnSpc>
                <a:spcPct val="120000"/>
              </a:lnSpc>
              <a:buFontTx/>
              <a:buChar char="•"/>
            </a:pPr>
            <a:r>
              <a:rPr lang="en-US" dirty="0" smtClean="0">
                <a:latin typeface="+mn-lt"/>
                <a:ea typeface="Calibri" pitchFamily="34" charset="0"/>
                <a:cs typeface="Times New Roman" pitchFamily="18" charset="0"/>
              </a:rPr>
              <a:t>Each grade-level f</a:t>
            </a:r>
            <a:r>
              <a:rPr lang="en-US" dirty="0" smtClean="0">
                <a:solidFill>
                  <a:schemeClr val="tx1"/>
                </a:solidFill>
                <a:latin typeface="+mn-lt"/>
                <a:ea typeface="Calibri" pitchFamily="34" charset="0"/>
                <a:cs typeface="Times New Roman" pitchFamily="18" charset="0"/>
              </a:rPr>
              <a:t>ocuses on </a:t>
            </a:r>
            <a:r>
              <a:rPr lang="en-US" dirty="0" smtClean="0">
                <a:latin typeface="+mn-lt"/>
                <a:ea typeface="Calibri" pitchFamily="34" charset="0"/>
                <a:cs typeface="Times New Roman" pitchFamily="18" charset="0"/>
              </a:rPr>
              <a:t>the major work.</a:t>
            </a:r>
          </a:p>
          <a:p>
            <a:pPr marL="433514" indent="-217501">
              <a:lnSpc>
                <a:spcPct val="120000"/>
              </a:lnSpc>
              <a:buFontTx/>
              <a:buChar char="•"/>
            </a:pPr>
            <a:r>
              <a:rPr lang="en-US" dirty="0" smtClean="0">
                <a:solidFill>
                  <a:schemeClr val="tx1"/>
                </a:solidFill>
                <a:latin typeface="+mn-lt"/>
                <a:ea typeface="Calibri" pitchFamily="34" charset="0"/>
                <a:cs typeface="Times New Roman" pitchFamily="18" charset="0"/>
              </a:rPr>
              <a:t>Material is organized </a:t>
            </a:r>
            <a:r>
              <a:rPr lang="en-US" dirty="0" smtClean="0">
                <a:latin typeface="+mn-lt"/>
                <a:ea typeface="Calibri" pitchFamily="34" charset="0"/>
                <a:cs typeface="Times New Roman" pitchFamily="18" charset="0"/>
              </a:rPr>
              <a:t>into coherent topics, emphasizing natural connections that exist both within and across grades</a:t>
            </a:r>
            <a:r>
              <a:rPr lang="en-US" dirty="0" smtClean="0">
                <a:solidFill>
                  <a:schemeClr val="tx1"/>
                </a:solidFill>
                <a:latin typeface="+mn-lt"/>
                <a:ea typeface="Calibri" pitchFamily="34" charset="0"/>
                <a:cs typeface="Times New Roman" pitchFamily="18" charset="0"/>
              </a:rPr>
              <a:t>.</a:t>
            </a:r>
          </a:p>
          <a:p>
            <a:pPr marL="433514" indent="-217501">
              <a:lnSpc>
                <a:spcPct val="120000"/>
              </a:lnSpc>
              <a:buFontTx/>
              <a:buChar char="•"/>
            </a:pPr>
            <a:r>
              <a:rPr lang="en-US" dirty="0" smtClean="0">
                <a:solidFill>
                  <a:schemeClr val="tx1"/>
                </a:solidFill>
                <a:latin typeface="+mn-lt"/>
                <a:ea typeface="Calibri" pitchFamily="34" charset="0"/>
                <a:cs typeface="Times New Roman" pitchFamily="18" charset="0"/>
              </a:rPr>
              <a:t>A balance of rigor is maintained in the daily lesson components as well as in the assessments.</a:t>
            </a:r>
          </a:p>
          <a:p>
            <a:pPr marL="433514" indent="-217501">
              <a:lnSpc>
                <a:spcPct val="120000"/>
              </a:lnSpc>
              <a:buFontTx/>
              <a:buChar char="•"/>
            </a:pPr>
            <a:r>
              <a:rPr lang="en-US" dirty="0" smtClean="0">
                <a:latin typeface="+mn-lt"/>
                <a:ea typeface="Calibri" pitchFamily="34" charset="0"/>
                <a:cs typeface="Times New Roman" pitchFamily="18" charset="0"/>
              </a:rPr>
              <a:t>Practice standards are meaningfully connected to the content standards.</a:t>
            </a:r>
          </a:p>
          <a:p>
            <a:pPr marL="433514" indent="-217501">
              <a:lnSpc>
                <a:spcPct val="120000"/>
              </a:lnSpc>
              <a:buFontTx/>
              <a:buChar char="•"/>
            </a:pPr>
            <a:endParaRPr lang="en-US" dirty="0">
              <a:solidFill>
                <a:schemeClr val="tx1"/>
              </a:solidFill>
              <a:latin typeface="+mn-lt"/>
              <a:ea typeface="Calibri" pitchFamily="34" charset="0"/>
              <a:cs typeface="Times New Roman" pitchFamily="18" charset="0"/>
            </a:endParaRPr>
          </a:p>
          <a:p>
            <a:pPr marL="216013">
              <a:lnSpc>
                <a:spcPct val="120000"/>
              </a:lnSpc>
            </a:pPr>
            <a:endParaRPr lang="en-US" dirty="0" smtClean="0">
              <a:solidFill>
                <a:schemeClr val="tx1"/>
              </a:solidFill>
              <a:latin typeface="+mn-lt"/>
              <a:ea typeface="Calibri" pitchFamily="34" charset="0"/>
              <a:cs typeface="Times New Roman" pitchFamily="18" charset="0"/>
            </a:endParaRPr>
          </a:p>
          <a:p>
            <a:endParaRPr lang="en-US" kern="1200" dirty="0" smtClean="0">
              <a:solidFill>
                <a:schemeClr val="tx1"/>
              </a:solidFill>
              <a:latin typeface="+mn-lt"/>
            </a:endParaRPr>
          </a:p>
          <a:p>
            <a:endParaRPr lang="en-US" i="1" kern="1200" dirty="0" smtClean="0">
              <a:solidFill>
                <a:schemeClr val="tx1"/>
              </a:solidFill>
              <a:latin typeface="+mn-lt"/>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a:t>
            </a:fld>
            <a:endParaRPr lang="en-US" dirty="0"/>
          </a:p>
        </p:txBody>
      </p:sp>
      <p:sp>
        <p:nvSpPr>
          <p:cNvPr id="10" name="Date Placeholder 9"/>
          <p:cNvSpPr>
            <a:spLocks noGrp="1"/>
          </p:cNvSpPr>
          <p:nvPr>
            <p:ph type="dt" idx="13"/>
          </p:nvPr>
        </p:nvSpPr>
        <p:spPr/>
        <p:txBody>
          <a:bodyPr/>
          <a:lstStyle/>
          <a:p>
            <a:pPr>
              <a:defRPr/>
            </a:pPr>
            <a:r>
              <a:rPr lang="en-US" smtClean="0"/>
              <a:t>Module 1 Overview</a:t>
            </a:r>
            <a:endParaRPr lang="en-US" dirty="0" smtClean="0"/>
          </a:p>
        </p:txBody>
      </p:sp>
      <p:sp>
        <p:nvSpPr>
          <p:cNvPr id="12"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0535" lvl="1" indent="-268153">
              <a:buFont typeface="Arial" pitchFamily="34" charset="0"/>
              <a:buChar char="•"/>
            </a:pPr>
            <a:r>
              <a:rPr lang="en-US" sz="1100" dirty="0"/>
              <a:t>X</a:t>
            </a:r>
          </a:p>
        </p:txBody>
      </p:sp>
    </p:spTree>
    <p:extLst>
      <p:ext uri="{BB962C8B-B14F-4D97-AF65-F5344CB8AC3E}">
        <p14:creationId xmlns:p14="http://schemas.microsoft.com/office/powerpoint/2010/main" val="14517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79800" cy="2611437"/>
          </a:xfrm>
        </p:spPr>
      </p:sp>
      <p:sp>
        <p:nvSpPr>
          <p:cNvPr id="3" name="Notes Placeholder 2"/>
          <p:cNvSpPr>
            <a:spLocks noGrp="1"/>
          </p:cNvSpPr>
          <p:nvPr>
            <p:ph type="body" idx="1"/>
          </p:nvPr>
        </p:nvSpPr>
        <p:spPr>
          <a:xfrm>
            <a:off x="428626" y="3483430"/>
            <a:ext cx="6000750" cy="5225143"/>
          </a:xfrm>
        </p:spPr>
        <p:txBody>
          <a:bodyPr/>
          <a:lstStyle/>
          <a:p>
            <a:r>
              <a:rPr lang="en-US" baseline="0" dirty="0" smtClean="0"/>
              <a:t>Throughout the NTI, as you examine these modules, you will find the same careful and intense balance of rigor that you saw in previous modules.</a:t>
            </a:r>
          </a:p>
          <a:p>
            <a:endParaRPr lang="en-US" baseline="0" dirty="0" smtClean="0"/>
          </a:p>
          <a:p>
            <a:r>
              <a:rPr lang="en-US" baseline="0" dirty="0" smtClean="0"/>
              <a:t>You might recall that our sessions during both t</a:t>
            </a:r>
            <a:r>
              <a:rPr lang="en-US" dirty="0" smtClean="0"/>
              <a:t>he</a:t>
            </a:r>
            <a:r>
              <a:rPr lang="en-US" baseline="0" dirty="0" smtClean="0"/>
              <a:t> November NTI and the February NTI were structured around rigor.  Both times, we presented a three-part Rigor Breakdown series, where each session focused on one component of rigor and provided examples from the featured modules.  </a:t>
            </a:r>
          </a:p>
          <a:p>
            <a:endParaRPr lang="en-US" baseline="0" dirty="0" smtClean="0"/>
          </a:p>
          <a:p>
            <a:r>
              <a:rPr lang="en-US" baseline="0" dirty="0" smtClean="0"/>
              <a:t>During this NTI our attention to rigor may be less explicit in that you will not see the familiar structure of the Rigor Breakdown series.  While our explicit focus is on examining modules, attention to rigor is embedded in those sessions and will continue to be a natural part of discussion.  We anticipate that you will recognize and share examples of rigor as they are uncovered.</a:t>
            </a:r>
          </a:p>
          <a:p>
            <a:endParaRPr lang="en-US" dirty="0" smtClean="0"/>
          </a:p>
          <a:p>
            <a:r>
              <a:rPr lang="en-US" i="1" dirty="0" smtClean="0"/>
              <a:t>THIS</a:t>
            </a:r>
            <a:r>
              <a:rPr lang="en-US" i="1" baseline="0" dirty="0" smtClean="0"/>
              <a:t> SESSION WILL BE IMMEDIATELY FOLLOWED BY A SESSION ON ASSESSMENT IN A STORY OF UNITS.</a:t>
            </a:r>
            <a:endParaRPr lang="en-US" i="1"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a:t>
            </a:fld>
            <a:endParaRPr lang="en-US" dirty="0"/>
          </a:p>
        </p:txBody>
      </p:sp>
      <p:sp>
        <p:nvSpPr>
          <p:cNvPr id="7"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0535" lvl="1" indent="-268153">
              <a:buFont typeface="Arial" pitchFamily="34" charset="0"/>
              <a:buChar char="•"/>
            </a:pPr>
            <a:r>
              <a:rPr lang="en-US" sz="1100" dirty="0"/>
              <a:t>X</a:t>
            </a:r>
          </a:p>
        </p:txBody>
      </p:sp>
      <p:sp>
        <p:nvSpPr>
          <p:cNvPr id="10" name="Date Placeholder 9"/>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24653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79800" cy="2611437"/>
          </a:xfrm>
        </p:spPr>
      </p:sp>
      <p:sp>
        <p:nvSpPr>
          <p:cNvPr id="3" name="Notes Placeholder 2"/>
          <p:cNvSpPr>
            <a:spLocks noGrp="1"/>
          </p:cNvSpPr>
          <p:nvPr>
            <p:ph type="body" idx="1"/>
          </p:nvPr>
        </p:nvSpPr>
        <p:spPr>
          <a:xfrm>
            <a:off x="428626" y="3483430"/>
            <a:ext cx="6000750" cy="5225143"/>
          </a:xfrm>
        </p:spPr>
        <p:txBody>
          <a:bodyPr/>
          <a:lstStyle/>
          <a:p>
            <a:pPr>
              <a:buFont typeface="Arial" pitchFamily="34" charset="0"/>
              <a:buNone/>
            </a:pPr>
            <a:r>
              <a:rPr lang="en-US" i="0" dirty="0" smtClean="0"/>
              <a:t>From</a:t>
            </a:r>
            <a:r>
              <a:rPr lang="en-US" i="0" baseline="0" dirty="0" smtClean="0"/>
              <a:t> the field of mathematics, learning progressions have been clearly defined for us in the Common Core Learning Standards.  From those, we developed a framework for the P-5 curriculum.  This is illustrated in the curriculum map and articulated in the accompanying grade-level descriptions of the Curriculum Overview.  From this established sequence of modules, overview and assessments are created.  Each topic is then fully developed to include daily objectives that describe a teaching sequence towards mastery.</a:t>
            </a:r>
            <a:endParaRPr lang="en-US" i="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a:t>
            </a:fld>
            <a:endParaRPr lang="en-US" dirty="0"/>
          </a:p>
        </p:txBody>
      </p:sp>
      <p:sp>
        <p:nvSpPr>
          <p:cNvPr id="7"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0535" lvl="1" indent="-268153">
              <a:buFont typeface="Arial" pitchFamily="34" charset="0"/>
              <a:buChar char="•"/>
            </a:pPr>
            <a:r>
              <a:rPr lang="en-US" sz="1100" dirty="0"/>
              <a:t>X</a:t>
            </a:r>
          </a:p>
        </p:txBody>
      </p:sp>
      <p:sp>
        <p:nvSpPr>
          <p:cNvPr id="10" name="Date Placeholder 9"/>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228593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701675"/>
            <a:ext cx="3481387" cy="2611438"/>
          </a:xfrm>
        </p:spPr>
      </p:sp>
      <p:sp>
        <p:nvSpPr>
          <p:cNvPr id="3" name="Notes Placeholder 2"/>
          <p:cNvSpPr>
            <a:spLocks noGrp="1"/>
          </p:cNvSpPr>
          <p:nvPr>
            <p:ph type="body" idx="1"/>
          </p:nvPr>
        </p:nvSpPr>
        <p:spPr>
          <a:xfrm>
            <a:off x="428626" y="3483430"/>
            <a:ext cx="6000750" cy="5225143"/>
          </a:xfrm>
        </p:spPr>
        <p:txBody>
          <a:bodyPr/>
          <a:lstStyle/>
          <a:p>
            <a:r>
              <a:rPr lang="en-US" dirty="0" smtClean="0"/>
              <a:t>Slides 10-13, Facilitator will describe the tight alignment to the Standards, </a:t>
            </a:r>
            <a:r>
              <a:rPr lang="en-US" baseline="0" dirty="0" smtClean="0"/>
              <a:t>the progres</a:t>
            </a:r>
            <a:r>
              <a:rPr lang="en-US" dirty="0" smtClean="0"/>
              <a:t>sion of mathematics, and intentionalit</a:t>
            </a:r>
            <a:r>
              <a:rPr lang="en-US" baseline="0" dirty="0" smtClean="0"/>
              <a:t>y that support and unify the P-5, 6-8, and 9-12 curricula being developed by the Common Core, Inc. team.</a:t>
            </a:r>
          </a:p>
          <a:p>
            <a:endParaRPr lang="en-US" baseline="0" dirty="0" smtClean="0"/>
          </a:p>
          <a:p>
            <a:pPr defTabSz="429044">
              <a:defRPr/>
            </a:pPr>
            <a:r>
              <a:rPr lang="en-US" i="1" baseline="0" dirty="0" smtClean="0"/>
              <a:t>Facilitate a discussion about this progression from A Story of Units to A Story of Ratios to A Story of Functions.</a:t>
            </a:r>
            <a:endParaRPr lang="en-US" i="1" dirty="0" smtClean="0"/>
          </a:p>
          <a:p>
            <a:endParaRPr lang="en-US" baseline="0" dirty="0" smtClean="0"/>
          </a:p>
          <a:p>
            <a:endParaRPr lang="en-US" baseline="0" dirty="0" smtClean="0"/>
          </a:p>
          <a:p>
            <a:r>
              <a:rPr lang="en-US" baseline="0" dirty="0" smtClean="0"/>
              <a:t> </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7"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 minutes</a:t>
            </a:r>
          </a:p>
          <a:p>
            <a:endParaRPr lang="en-US" sz="1700" dirty="0"/>
          </a:p>
          <a:p>
            <a:r>
              <a:rPr lang="en-US" sz="1700" dirty="0"/>
              <a:t>MATERIALS NEEDED:</a:t>
            </a:r>
          </a:p>
          <a:p>
            <a:pPr marL="430535" lvl="1" indent="-268153">
              <a:buFont typeface="Arial" pitchFamily="34" charset="0"/>
              <a:buChar char="•"/>
            </a:pPr>
            <a:r>
              <a:rPr lang="en-US" sz="1100" dirty="0"/>
              <a:t>X</a:t>
            </a:r>
          </a:p>
        </p:txBody>
      </p:sp>
    </p:spTree>
    <p:extLst>
      <p:ext uri="{BB962C8B-B14F-4D97-AF65-F5344CB8AC3E}">
        <p14:creationId xmlns:p14="http://schemas.microsoft.com/office/powerpoint/2010/main" val="416582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81387" cy="2611437"/>
          </a:xfrm>
        </p:spPr>
      </p:sp>
      <p:sp>
        <p:nvSpPr>
          <p:cNvPr id="3" name="Notes Placeholder 2"/>
          <p:cNvSpPr>
            <a:spLocks noGrp="1"/>
          </p:cNvSpPr>
          <p:nvPr>
            <p:ph type="body" idx="1"/>
          </p:nvPr>
        </p:nvSpPr>
        <p:spPr>
          <a:xfrm>
            <a:off x="428626" y="3483430"/>
            <a:ext cx="6000750" cy="5225143"/>
          </a:xfrm>
        </p:spPr>
        <p:txBody>
          <a:bodyPr/>
          <a:lstStyle/>
          <a:p>
            <a:r>
              <a:rPr lang="en-US" dirty="0" smtClean="0"/>
              <a:t>The focus of this NTI is centered around the first</a:t>
            </a:r>
            <a:r>
              <a:rPr lang="en-US" baseline="0" dirty="0" smtClean="0"/>
              <a:t> module for each grade, K through 5.  </a:t>
            </a:r>
            <a:r>
              <a:rPr lang="en-US" dirty="0" smtClean="0"/>
              <a:t>Listed</a:t>
            </a:r>
            <a:r>
              <a:rPr lang="en-US" baseline="0" dirty="0" smtClean="0"/>
              <a:t> here are the seven new modules that are now complete and are currently being posted on </a:t>
            </a:r>
            <a:r>
              <a:rPr lang="en-US" baseline="0" dirty="0" err="1" smtClean="0"/>
              <a:t>EngageNY</a:t>
            </a:r>
            <a:r>
              <a:rPr lang="en-US" baseline="0" dirty="0" smtClean="0"/>
              <a:t>.  In your binder, we have provided material that will be useful in our discussions about preparing for implementation of </a:t>
            </a:r>
            <a:r>
              <a:rPr lang="en-US" i="1" baseline="0" dirty="0" smtClean="0"/>
              <a:t>A Story of Units</a:t>
            </a:r>
            <a:r>
              <a:rPr lang="en-US" baseline="0" dirty="0" smtClean="0"/>
              <a:t>.  This includes the Module Overview, Assessments, and Topic Openers for each of these seven modules.  </a:t>
            </a:r>
          </a:p>
          <a:p>
            <a:endParaRPr lang="en-US" baseline="0" dirty="0" smtClean="0"/>
          </a:p>
          <a:p>
            <a:r>
              <a:rPr lang="en-US" i="1" baseline="0" dirty="0" smtClean="0"/>
              <a:t>Review binder and agenda.</a:t>
            </a:r>
            <a:endParaRPr lang="en-US" i="1"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7"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4 minutes</a:t>
            </a:r>
          </a:p>
          <a:p>
            <a:endParaRPr lang="en-US" sz="1700" dirty="0"/>
          </a:p>
          <a:p>
            <a:r>
              <a:rPr lang="en-US" sz="1700" dirty="0"/>
              <a:t>MATERIALS NEEDED:</a:t>
            </a:r>
          </a:p>
          <a:p>
            <a:pPr marL="430535" lvl="1" indent="-268153">
              <a:buFont typeface="Arial" pitchFamily="34" charset="0"/>
              <a:buChar char="•"/>
            </a:pPr>
            <a:r>
              <a:rPr lang="en-US" sz="1100" dirty="0"/>
              <a:t>X</a:t>
            </a:r>
          </a:p>
        </p:txBody>
      </p:sp>
    </p:spTree>
    <p:extLst>
      <p:ext uri="{BB962C8B-B14F-4D97-AF65-F5344CB8AC3E}">
        <p14:creationId xmlns:p14="http://schemas.microsoft.com/office/powerpoint/2010/main" val="109584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 is allotted for this slide</a:t>
            </a:r>
          </a:p>
          <a:p>
            <a:endParaRPr lang="en-US" dirty="0" smtClean="0"/>
          </a:p>
          <a:p>
            <a:r>
              <a:rPr lang="en-US" sz="1100" dirty="0"/>
              <a:t>Informal assessments are found in many of the lesson components and allow the teacher to know how students are progressing and to make immediate instructional decisions</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a:t>
            </a:fld>
            <a:endParaRPr lang="en-US" dirty="0"/>
          </a:p>
        </p:txBody>
      </p:sp>
    </p:spTree>
    <p:extLst>
      <p:ext uri="{BB962C8B-B14F-4D97-AF65-F5344CB8AC3E}">
        <p14:creationId xmlns:p14="http://schemas.microsoft.com/office/powerpoint/2010/main" val="140465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a:t>
            </a:fld>
            <a:endParaRPr lang="en-US" dirty="0"/>
          </a:p>
        </p:txBody>
      </p:sp>
    </p:spTree>
    <p:extLst>
      <p:ext uri="{BB962C8B-B14F-4D97-AF65-F5344CB8AC3E}">
        <p14:creationId xmlns:p14="http://schemas.microsoft.com/office/powerpoint/2010/main" val="124007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p:txBody>
          <a:bodyPr/>
          <a:lstStyle/>
          <a:p>
            <a:pPr lvl="1">
              <a:buFont typeface="Arial" pitchFamily="34" charset="0"/>
              <a:buChar char="•"/>
            </a:pPr>
            <a:r>
              <a:rPr lang="en-US" dirty="0" smtClean="0"/>
              <a:t>What methods will students use to record their work in Topic C? </a:t>
            </a:r>
            <a:r>
              <a:rPr lang="en-US" i="1" dirty="0" smtClean="0">
                <a:solidFill>
                  <a:srgbClr val="FF0000"/>
                </a:solidFill>
              </a:rPr>
              <a:t>(Distributive property, number disks, partial products, standard algorithm, area model.)</a:t>
            </a:r>
          </a:p>
          <a:p>
            <a:pPr lvl="1"/>
            <a:endParaRPr lang="en-US" i="1" dirty="0" smtClean="0">
              <a:solidFill>
                <a:srgbClr val="FF0000"/>
              </a:solidFill>
            </a:endParaRPr>
          </a:p>
          <a:p>
            <a:pPr lvl="1">
              <a:buFont typeface="Arial" pitchFamily="34" charset="0"/>
              <a:buChar char="•"/>
            </a:pPr>
            <a:r>
              <a:rPr lang="en-US" dirty="0" smtClean="0"/>
              <a:t>What clarification does the footnote 1 provide for the multiplication algorithm? </a:t>
            </a:r>
            <a:r>
              <a:rPr lang="en-US" i="1" dirty="0" smtClean="0">
                <a:solidFill>
                  <a:srgbClr val="FF0000"/>
                </a:solidFill>
              </a:rPr>
              <a:t>(The standard algorithm for multiplication is not expected to be mastered until Grade 5 – 5.NBT.5. Students are introduced, being supported by place value strategies to prepare them from Grade 5 multiplication.)</a:t>
            </a:r>
          </a:p>
          <a:p>
            <a:pPr lvl="1">
              <a:buFont typeface="Arial" pitchFamily="34" charset="0"/>
              <a:buChar char="•"/>
            </a:pPr>
            <a:endParaRPr lang="en-US" dirty="0" smtClean="0"/>
          </a:p>
          <a:p>
            <a:r>
              <a:rPr lang="en-US" dirty="0"/>
              <a:t>A</a:t>
            </a:r>
            <a:r>
              <a:rPr lang="en-US" dirty="0" smtClean="0"/>
              <a:t>nswer </a:t>
            </a:r>
            <a:r>
              <a:rPr lang="en-US" dirty="0"/>
              <a:t>to </a:t>
            </a:r>
            <a:r>
              <a:rPr lang="en-US" dirty="0" smtClean="0"/>
              <a:t>problem</a:t>
            </a:r>
            <a:r>
              <a:rPr lang="en-US" dirty="0"/>
              <a:t>: </a:t>
            </a:r>
            <a:endParaRPr lang="en-US" dirty="0" smtClean="0"/>
          </a:p>
          <a:p>
            <a:r>
              <a:rPr lang="en-US" i="1" dirty="0" smtClean="0">
                <a:solidFill>
                  <a:srgbClr val="FF0000"/>
                </a:solidFill>
              </a:rPr>
              <a:t>2</a:t>
            </a:r>
            <a:r>
              <a:rPr lang="en-US" dirty="0" smtClean="0">
                <a:solidFill>
                  <a:srgbClr val="FF0000"/>
                </a:solidFill>
                <a:latin typeface="ＭＳ ゴシック"/>
                <a:ea typeface="ＭＳ ゴシック"/>
                <a:cs typeface="ＭＳ ゴシック"/>
              </a:rPr>
              <a:t>×</a:t>
            </a:r>
            <a:r>
              <a:rPr lang="en-US" i="1" dirty="0" smtClean="0">
                <a:solidFill>
                  <a:srgbClr val="FF0000"/>
                </a:solidFill>
              </a:rPr>
              <a:t>2 hundreds + 2</a:t>
            </a:r>
            <a:r>
              <a:rPr lang="en-US" dirty="0" smtClean="0">
                <a:solidFill>
                  <a:srgbClr val="FF0000"/>
                </a:solidFill>
                <a:latin typeface="ＭＳ ゴシック"/>
                <a:ea typeface="ＭＳ ゴシック"/>
                <a:cs typeface="ＭＳ ゴシック"/>
              </a:rPr>
              <a:t>×</a:t>
            </a:r>
            <a:r>
              <a:rPr lang="en-US" i="1" dirty="0" smtClean="0">
                <a:solidFill>
                  <a:srgbClr val="FF0000"/>
                </a:solidFill>
              </a:rPr>
              <a:t>1 ten + 2</a:t>
            </a:r>
            <a:r>
              <a:rPr lang="en-US" dirty="0" smtClean="0">
                <a:solidFill>
                  <a:srgbClr val="FF0000"/>
                </a:solidFill>
                <a:latin typeface="ＭＳ ゴシック"/>
                <a:ea typeface="ＭＳ ゴシック"/>
                <a:cs typeface="ＭＳ ゴシック"/>
              </a:rPr>
              <a:t>×</a:t>
            </a:r>
            <a:r>
              <a:rPr lang="en-US" i="1" dirty="0">
                <a:solidFill>
                  <a:srgbClr val="FF0000"/>
                </a:solidFill>
              </a:rPr>
              <a:t>3</a:t>
            </a:r>
            <a:r>
              <a:rPr lang="en-US" i="1" dirty="0" smtClean="0">
                <a:solidFill>
                  <a:srgbClr val="FF0000"/>
                </a:solidFill>
              </a:rPr>
              <a:t> ones</a:t>
            </a:r>
          </a:p>
          <a:p>
            <a:r>
              <a:rPr lang="en-US" i="1" dirty="0" smtClean="0">
                <a:solidFill>
                  <a:srgbClr val="FF0000"/>
                </a:solidFill>
              </a:rPr>
              <a:t>4 hundreds + 2 tens + 6 ones</a:t>
            </a:r>
          </a:p>
          <a:p>
            <a:r>
              <a:rPr lang="en-US" i="1" dirty="0" smtClean="0">
                <a:solidFill>
                  <a:srgbClr val="FF0000"/>
                </a:solidFill>
              </a:rPr>
              <a:t>400 + 20 + 6 </a:t>
            </a:r>
          </a:p>
          <a:p>
            <a:r>
              <a:rPr lang="en-US" i="1" dirty="0" smtClean="0">
                <a:solidFill>
                  <a:srgbClr val="FF0000"/>
                </a:solidFill>
              </a:rPr>
              <a:t>426</a:t>
            </a: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15</a:t>
            </a:fld>
            <a:endParaRPr lang="en-US" dirty="0"/>
          </a:p>
        </p:txBody>
      </p:sp>
      <p:sp>
        <p:nvSpPr>
          <p:cNvPr id="8"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3928" lvl="1" indent="-270265">
              <a:buFont typeface="Arial" pitchFamily="34" charset="0"/>
              <a:buChar char="•"/>
            </a:pPr>
            <a:r>
              <a:rPr lang="en-US" sz="1700" dirty="0"/>
              <a:t>G4 M3 Module  Overview </a:t>
            </a:r>
          </a:p>
          <a:p>
            <a:pPr marL="433928" lvl="1" indent="-270265">
              <a:buFont typeface="Arial" pitchFamily="34" charset="0"/>
              <a:buChar char="•"/>
            </a:pPr>
            <a:r>
              <a:rPr lang="en-US" sz="1700" dirty="0"/>
              <a:t>Module 3 Topic Analysis Handout</a:t>
            </a:r>
          </a:p>
          <a:p>
            <a:pPr marL="433928" lvl="1" indent="-270265">
              <a:buFont typeface="Arial" pitchFamily="34" charset="0"/>
              <a:buChar char="•"/>
            </a:pP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325696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8E544E-FC0D-43AD-8E69-C83C8F6DCB5D}"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E544E-FC0D-43AD-8E69-C83C8F6DCB5D}"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8E544E-FC0D-43AD-8E69-C83C8F6DCB5D}"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15"/>
          <p:cNvPicPr/>
          <p:nvPr userDrawn="1"/>
        </p:nvPicPr>
        <p:blipFill>
          <a:blip r:embed="rId5">
            <a:extLst>
              <a:ext uri="{28A0092B-C50C-407E-A947-70E740481C1C}">
                <a14:useLocalDpi xmlns:a14="http://schemas.microsoft.com/office/drawing/2010/main" val="0"/>
              </a:ext>
            </a:extLst>
          </a:blip>
          <a:stretch>
            <a:fillRect/>
          </a:stretch>
        </p:blipFill>
        <p:spPr>
          <a:xfrm>
            <a:off x="6112674" y="3814602"/>
            <a:ext cx="2326943" cy="2125637"/>
          </a:xfrm>
          <a:prstGeom prst="rect">
            <a:avLst/>
          </a:prstGeom>
        </p:spPr>
      </p:pic>
    </p:spTree>
    <p:extLst>
      <p:ext uri="{BB962C8B-B14F-4D97-AF65-F5344CB8AC3E}">
        <p14:creationId xmlns:p14="http://schemas.microsoft.com/office/powerpoint/2010/main" val="5502464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543333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543333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E544E-FC0D-43AD-8E69-C83C8F6DCB5D}"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26843940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8E544E-FC0D-43AD-8E69-C83C8F6DCB5D}"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8E544E-FC0D-43AD-8E69-C83C8F6DCB5D}" type="datetimeFigureOut">
              <a:rPr lang="en-US" smtClean="0"/>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8E544E-FC0D-43AD-8E69-C83C8F6DCB5D}" type="datetimeFigureOut">
              <a:rPr lang="en-US" smtClean="0"/>
              <a:t>7/26/2013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8002E-9442-4E72-82B9-228A176FB3E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8E544E-FC0D-43AD-8E69-C83C8F6DCB5D}" type="datetimeFigureOut">
              <a:rPr lang="en-US" smtClean="0"/>
              <a:t>7/26/2013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E544E-FC0D-43AD-8E69-C83C8F6DCB5D}" type="datetimeFigureOut">
              <a:rPr lang="en-US" smtClean="0"/>
              <a:t>7/26/2013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E544E-FC0D-43AD-8E69-C83C8F6DCB5D}" type="datetimeFigureOut">
              <a:rPr lang="en-US" smtClean="0"/>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8002E-9442-4E72-82B9-228A176FB3E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E544E-FC0D-43AD-8E69-C83C8F6DCB5D}" type="datetimeFigureOut">
              <a:rPr lang="en-US" smtClean="0"/>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D8E544E-FC0D-43AD-8E69-C83C8F6DCB5D}" type="datetimeFigureOut">
              <a:rPr lang="en-US" smtClean="0"/>
              <a:t>7/26/2013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D08002E-9442-4E72-82B9-228A176FB3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a:t>
            </a:r>
            <a:r>
              <a:rPr lang="en-US" baseline="30000" dirty="0" smtClean="0"/>
              <a:t>rd</a:t>
            </a:r>
            <a:r>
              <a:rPr lang="en-US" dirty="0" smtClean="0"/>
              <a:t> and 4</a:t>
            </a:r>
            <a:r>
              <a:rPr lang="en-US" baseline="30000" dirty="0" smtClean="0"/>
              <a:t>th</a:t>
            </a:r>
            <a:r>
              <a:rPr lang="en-US" dirty="0" smtClean="0"/>
              <a:t> Grade</a:t>
            </a:r>
            <a:endParaRPr lang="en-US" dirty="0"/>
          </a:p>
        </p:txBody>
      </p:sp>
      <p:sp>
        <p:nvSpPr>
          <p:cNvPr id="3" name="Subtitle 2"/>
          <p:cNvSpPr>
            <a:spLocks noGrp="1"/>
          </p:cNvSpPr>
          <p:nvPr>
            <p:ph type="subTitle" idx="1"/>
          </p:nvPr>
        </p:nvSpPr>
        <p:spPr/>
        <p:txBody>
          <a:bodyPr/>
          <a:lstStyle/>
          <a:p>
            <a:r>
              <a:rPr lang="en-US" dirty="0" smtClean="0"/>
              <a:t>July 26, 2013</a:t>
            </a:r>
            <a:endParaRPr lang="en-US" dirty="0"/>
          </a:p>
        </p:txBody>
      </p:sp>
    </p:spTree>
    <p:extLst>
      <p:ext uri="{BB962C8B-B14F-4D97-AF65-F5344CB8AC3E}">
        <p14:creationId xmlns:p14="http://schemas.microsoft.com/office/powerpoint/2010/main" val="801162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pPr algn="l"/>
            <a:r>
              <a:rPr lang="en-US" dirty="0" smtClean="0"/>
              <a:t>Fluency</a:t>
            </a:r>
            <a:endParaRPr lang="en-US" dirty="0"/>
          </a:p>
        </p:txBody>
      </p:sp>
      <p:sp>
        <p:nvSpPr>
          <p:cNvPr id="3" name="Content Placeholder 2"/>
          <p:cNvSpPr>
            <a:spLocks noGrp="1"/>
          </p:cNvSpPr>
          <p:nvPr>
            <p:ph idx="1"/>
          </p:nvPr>
        </p:nvSpPr>
        <p:spPr>
          <a:xfrm>
            <a:off x="457200" y="2590800"/>
            <a:ext cx="8229600" cy="3459163"/>
          </a:xfrm>
        </p:spPr>
        <p:txBody>
          <a:bodyPr>
            <a:normAutofit/>
          </a:bodyPr>
          <a:lstStyle/>
          <a:p>
            <a:pPr marL="0" indent="0" algn="ctr">
              <a:buNone/>
            </a:pPr>
            <a:endParaRPr lang="en-US" sz="4800" dirty="0" smtClean="0"/>
          </a:p>
          <a:p>
            <a:pPr marL="0" indent="0" algn="ctr">
              <a:buNone/>
            </a:pPr>
            <a:r>
              <a:rPr lang="en-US" sz="4800" dirty="0" smtClean="0"/>
              <a:t>2 x 7 =____</a:t>
            </a:r>
            <a:endParaRPr lang="en-US" sz="4800" dirty="0"/>
          </a:p>
        </p:txBody>
      </p:sp>
      <p:sp>
        <p:nvSpPr>
          <p:cNvPr id="4" name="Title 1"/>
          <p:cNvSpPr txBox="1">
            <a:spLocks/>
          </p:cNvSpPr>
          <p:nvPr/>
        </p:nvSpPr>
        <p:spPr>
          <a:xfrm>
            <a:off x="76200" y="533400"/>
            <a:ext cx="8915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Grade 3- Module 1 Topic C Lesson 10</a:t>
            </a:r>
            <a:endParaRPr lang="en-US" sz="3200" dirty="0"/>
          </a:p>
        </p:txBody>
      </p:sp>
    </p:spTree>
    <p:extLst>
      <p:ext uri="{BB962C8B-B14F-4D97-AF65-F5344CB8AC3E}">
        <p14:creationId xmlns:p14="http://schemas.microsoft.com/office/powerpoint/2010/main" val="602009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Read, Draw, Write (RDW)</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11</a:t>
            </a:fld>
            <a:endParaRPr lang="en-US" dirty="0"/>
          </a:p>
        </p:txBody>
      </p:sp>
      <p:sp>
        <p:nvSpPr>
          <p:cNvPr id="4" name="Content Placeholder 3"/>
          <p:cNvSpPr>
            <a:spLocks noGrp="1"/>
          </p:cNvSpPr>
          <p:nvPr>
            <p:ph idx="1"/>
          </p:nvPr>
        </p:nvSpPr>
        <p:spPr>
          <a:xfrm>
            <a:off x="457200" y="1913474"/>
            <a:ext cx="8229600" cy="1185326"/>
          </a:xfrm>
        </p:spPr>
        <p:txBody>
          <a:bodyPr/>
          <a:lstStyle/>
          <a:p>
            <a:r>
              <a:rPr lang="en-US" dirty="0"/>
              <a:t>Mathematicians and teachers suggest a simple process applicable to all grades: </a:t>
            </a:r>
          </a:p>
        </p:txBody>
      </p:sp>
      <p:sp>
        <p:nvSpPr>
          <p:cNvPr id="6" name="Rectangle 5"/>
          <p:cNvSpPr/>
          <p:nvPr/>
        </p:nvSpPr>
        <p:spPr>
          <a:xfrm>
            <a:off x="1651000" y="3013502"/>
            <a:ext cx="7340600" cy="2616101"/>
          </a:xfrm>
          <a:prstGeom prst="rect">
            <a:avLst/>
          </a:prstGeom>
        </p:spPr>
        <p:txBody>
          <a:bodyPr wrap="square">
            <a:spAutoFit/>
          </a:bodyPr>
          <a:lstStyle/>
          <a:p>
            <a:r>
              <a:rPr lang="en-US" sz="3200" dirty="0">
                <a:solidFill>
                  <a:schemeClr val="accent1">
                    <a:lumMod val="75000"/>
                  </a:schemeClr>
                </a:solidFill>
              </a:rPr>
              <a:t>1) Read. </a:t>
            </a:r>
          </a:p>
          <a:p>
            <a:r>
              <a:rPr lang="en-US" sz="3200" dirty="0">
                <a:solidFill>
                  <a:schemeClr val="accent1">
                    <a:lumMod val="75000"/>
                  </a:schemeClr>
                </a:solidFill>
              </a:rPr>
              <a:t>2) Draw and Label. </a:t>
            </a:r>
            <a:endParaRPr lang="en-US" sz="3200" dirty="0" smtClean="0">
              <a:solidFill>
                <a:schemeClr val="accent1">
                  <a:lumMod val="75000"/>
                </a:schemeClr>
              </a:solidFill>
            </a:endParaRPr>
          </a:p>
          <a:p>
            <a:endParaRPr lang="en-US" sz="3600" dirty="0">
              <a:solidFill>
                <a:schemeClr val="accent1">
                  <a:lumMod val="75000"/>
                </a:schemeClr>
              </a:solidFill>
            </a:endParaRPr>
          </a:p>
          <a:p>
            <a:r>
              <a:rPr lang="en-US" sz="3200" dirty="0">
                <a:solidFill>
                  <a:schemeClr val="accent1">
                    <a:lumMod val="75000"/>
                  </a:schemeClr>
                </a:solidFill>
              </a:rPr>
              <a:t>3) Write a number </a:t>
            </a:r>
            <a:r>
              <a:rPr lang="en-US" sz="3200" dirty="0" smtClean="0">
                <a:solidFill>
                  <a:schemeClr val="accent1">
                    <a:lumMod val="75000"/>
                  </a:schemeClr>
                </a:solidFill>
              </a:rPr>
              <a:t>sentence. </a:t>
            </a:r>
            <a:r>
              <a:rPr lang="en-US" sz="3200" dirty="0">
                <a:solidFill>
                  <a:schemeClr val="accent1">
                    <a:lumMod val="75000"/>
                  </a:schemeClr>
                </a:solidFill>
              </a:rPr>
              <a:t>(equation</a:t>
            </a:r>
            <a:r>
              <a:rPr lang="en-US" sz="3200" dirty="0" smtClean="0">
                <a:solidFill>
                  <a:schemeClr val="accent1">
                    <a:lumMod val="75000"/>
                  </a:schemeClr>
                </a:solidFill>
              </a:rPr>
              <a:t>) </a:t>
            </a:r>
            <a:endParaRPr lang="en-US" sz="3200" dirty="0">
              <a:solidFill>
                <a:schemeClr val="accent1">
                  <a:lumMod val="75000"/>
                </a:schemeClr>
              </a:solidFill>
            </a:endParaRPr>
          </a:p>
          <a:p>
            <a:r>
              <a:rPr lang="en-US" sz="3200" dirty="0">
                <a:solidFill>
                  <a:schemeClr val="accent1">
                    <a:lumMod val="75000"/>
                  </a:schemeClr>
                </a:solidFill>
              </a:rPr>
              <a:t>4) Write a word </a:t>
            </a:r>
            <a:r>
              <a:rPr lang="en-US" sz="3200" dirty="0" smtClean="0">
                <a:solidFill>
                  <a:schemeClr val="accent1">
                    <a:lumMod val="75000"/>
                  </a:schemeClr>
                </a:solidFill>
              </a:rPr>
              <a:t>sentence. </a:t>
            </a:r>
            <a:r>
              <a:rPr lang="en-US" sz="3200" dirty="0">
                <a:solidFill>
                  <a:schemeClr val="accent1">
                    <a:lumMod val="75000"/>
                  </a:schemeClr>
                </a:solidFill>
              </a:rPr>
              <a:t>(statement</a:t>
            </a:r>
            <a:r>
              <a:rPr lang="en-US" sz="3200" dirty="0" smtClean="0">
                <a:solidFill>
                  <a:schemeClr val="accent1">
                    <a:lumMod val="75000"/>
                  </a:schemeClr>
                </a:solidFill>
              </a:rPr>
              <a:t>)</a:t>
            </a:r>
            <a:endParaRPr lang="en-US" sz="3200" dirty="0">
              <a:solidFill>
                <a:schemeClr val="accent1">
                  <a:lumMod val="75000"/>
                </a:schemeClr>
              </a:solidFill>
            </a:endParaRPr>
          </a:p>
        </p:txBody>
      </p:sp>
      <p:sp>
        <p:nvSpPr>
          <p:cNvPr id="7" name="Left Brace 6"/>
          <p:cNvSpPr/>
          <p:nvPr/>
        </p:nvSpPr>
        <p:spPr>
          <a:xfrm>
            <a:off x="1397000" y="3263900"/>
            <a:ext cx="254000" cy="5334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 name="Left Brace 7"/>
          <p:cNvSpPr/>
          <p:nvPr/>
        </p:nvSpPr>
        <p:spPr>
          <a:xfrm>
            <a:off x="1397000" y="4380994"/>
            <a:ext cx="254000" cy="110540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9" name="Rectangle 8"/>
          <p:cNvSpPr/>
          <p:nvPr/>
        </p:nvSpPr>
        <p:spPr>
          <a:xfrm>
            <a:off x="533400" y="3263900"/>
            <a:ext cx="1320800" cy="523220"/>
          </a:xfrm>
          <a:prstGeom prst="rect">
            <a:avLst/>
          </a:prstGeom>
        </p:spPr>
        <p:txBody>
          <a:bodyPr wrap="square">
            <a:spAutoFit/>
          </a:bodyPr>
          <a:lstStyle/>
          <a:p>
            <a:r>
              <a:rPr lang="en-US" sz="2800" dirty="0" smtClean="0">
                <a:solidFill>
                  <a:schemeClr val="accent1">
                    <a:lumMod val="75000"/>
                  </a:schemeClr>
                </a:solidFill>
              </a:rPr>
              <a:t>MP1</a:t>
            </a:r>
            <a:endParaRPr lang="en-US" sz="2800" dirty="0">
              <a:solidFill>
                <a:schemeClr val="accent1">
                  <a:lumMod val="75000"/>
                </a:schemeClr>
              </a:solidFill>
            </a:endParaRPr>
          </a:p>
        </p:txBody>
      </p:sp>
      <p:sp>
        <p:nvSpPr>
          <p:cNvPr id="10" name="Rectangle 9"/>
          <p:cNvSpPr/>
          <p:nvPr/>
        </p:nvSpPr>
        <p:spPr>
          <a:xfrm>
            <a:off x="533400" y="4648200"/>
            <a:ext cx="927100" cy="523220"/>
          </a:xfrm>
          <a:prstGeom prst="rect">
            <a:avLst/>
          </a:prstGeom>
        </p:spPr>
        <p:txBody>
          <a:bodyPr wrap="square">
            <a:spAutoFit/>
          </a:bodyPr>
          <a:lstStyle/>
          <a:p>
            <a:r>
              <a:rPr lang="en-US" sz="2800" dirty="0" smtClean="0">
                <a:solidFill>
                  <a:schemeClr val="accent1">
                    <a:lumMod val="75000"/>
                  </a:schemeClr>
                </a:solidFill>
              </a:rPr>
              <a:t>MP2</a:t>
            </a:r>
            <a:endParaRPr lang="en-US" sz="2800" dirty="0">
              <a:solidFill>
                <a:schemeClr val="accent1">
                  <a:lumMod val="75000"/>
                </a:schemeClr>
              </a:solidFill>
            </a:endParaRPr>
          </a:p>
        </p:txBody>
      </p:sp>
      <p:sp>
        <p:nvSpPr>
          <p:cNvPr id="11" name="Rectangle 10"/>
          <p:cNvSpPr/>
          <p:nvPr/>
        </p:nvSpPr>
        <p:spPr>
          <a:xfrm>
            <a:off x="3522674" y="5728901"/>
            <a:ext cx="2098652" cy="297517"/>
          </a:xfrm>
          <a:prstGeom prst="rect">
            <a:avLst/>
          </a:prstGeom>
        </p:spPr>
        <p:txBody>
          <a:bodyPr wrap="none">
            <a:spAutoFit/>
          </a:bodyPr>
          <a:lstStyle/>
          <a:p>
            <a:pPr algn="ctr"/>
            <a:r>
              <a:rPr lang="en-US" sz="2000" dirty="0">
                <a:solidFill>
                  <a:srgbClr val="002060"/>
                </a:solidFill>
              </a:rPr>
              <a:t>Grade 3- X   Grade 5 - IV</a:t>
            </a:r>
          </a:p>
        </p:txBody>
      </p:sp>
    </p:spTree>
    <p:extLst>
      <p:ext uri="{BB962C8B-B14F-4D97-AF65-F5344CB8AC3E}">
        <p14:creationId xmlns:p14="http://schemas.microsoft.com/office/powerpoint/2010/main" val="3605053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Read, Draw, Write (RDW)</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12</a:t>
            </a:fld>
            <a:endParaRPr lang="en-US" dirty="0"/>
          </a:p>
        </p:txBody>
      </p:sp>
      <p:sp>
        <p:nvSpPr>
          <p:cNvPr id="4" name="Content Placeholder 3"/>
          <p:cNvSpPr>
            <a:spLocks noGrp="1"/>
          </p:cNvSpPr>
          <p:nvPr>
            <p:ph idx="1"/>
          </p:nvPr>
        </p:nvSpPr>
        <p:spPr/>
        <p:txBody>
          <a:bodyPr/>
          <a:lstStyle/>
          <a:p>
            <a:r>
              <a:rPr lang="en-US" dirty="0" smtClean="0"/>
              <a:t>The </a:t>
            </a:r>
            <a:r>
              <a:rPr lang="en-US" dirty="0"/>
              <a:t>more students participate in reasoning through problems with a systematic approach, the more they internalize those behaviors and thought processes. </a:t>
            </a:r>
          </a:p>
          <a:p>
            <a:pPr marL="573088" lvl="1" indent="-457200">
              <a:buFont typeface="Arial" pitchFamily="34" charset="0"/>
              <a:buChar char="•"/>
            </a:pPr>
            <a:endParaRPr lang="en-US" dirty="0" smtClean="0"/>
          </a:p>
          <a:p>
            <a:pPr marL="573088" lvl="1" indent="-457200">
              <a:buFont typeface="Arial" pitchFamily="34" charset="0"/>
              <a:buChar char="•"/>
            </a:pPr>
            <a:r>
              <a:rPr lang="en-US" dirty="0" smtClean="0"/>
              <a:t>What </a:t>
            </a:r>
            <a:r>
              <a:rPr lang="en-US" dirty="0"/>
              <a:t>do I see? </a:t>
            </a:r>
          </a:p>
          <a:p>
            <a:pPr marL="573088" lvl="1" indent="-457200">
              <a:buFont typeface="Arial" pitchFamily="34" charset="0"/>
              <a:buChar char="•"/>
            </a:pPr>
            <a:r>
              <a:rPr lang="en-US" dirty="0" smtClean="0"/>
              <a:t>Can </a:t>
            </a:r>
            <a:r>
              <a:rPr lang="en-US" dirty="0"/>
              <a:t>I draw something? </a:t>
            </a:r>
          </a:p>
          <a:p>
            <a:pPr marL="573088" lvl="1" indent="-457200">
              <a:buFont typeface="Arial" pitchFamily="34" charset="0"/>
              <a:buChar char="•"/>
            </a:pPr>
            <a:r>
              <a:rPr lang="en-US" dirty="0" smtClean="0"/>
              <a:t>What </a:t>
            </a:r>
            <a:r>
              <a:rPr lang="en-US" dirty="0"/>
              <a:t>conclusions can </a:t>
            </a:r>
            <a:r>
              <a:rPr lang="en-US" dirty="0" smtClean="0"/>
              <a:t/>
            </a:r>
            <a:br>
              <a:rPr lang="en-US" dirty="0" smtClean="0"/>
            </a:br>
            <a:r>
              <a:rPr lang="en-US" dirty="0" smtClean="0"/>
              <a:t>I </a:t>
            </a:r>
            <a:r>
              <a:rPr lang="en-US" dirty="0"/>
              <a:t>make from my drawing? </a:t>
            </a:r>
          </a:p>
          <a:p>
            <a:pPr algn="ctr"/>
            <a:endParaRPr lang="en-US" sz="1800" dirty="0" smtClean="0"/>
          </a:p>
        </p:txBody>
      </p:sp>
      <p:graphicFrame>
        <p:nvGraphicFramePr>
          <p:cNvPr id="5" name="Diagram 4"/>
          <p:cNvGraphicFramePr/>
          <p:nvPr>
            <p:extLst>
              <p:ext uri="{D42A27DB-BD31-4B8C-83A1-F6EECF244321}">
                <p14:modId xmlns:p14="http://schemas.microsoft.com/office/powerpoint/2010/main" val="2702049519"/>
              </p:ext>
            </p:extLst>
          </p:nvPr>
        </p:nvGraphicFramePr>
        <p:xfrm>
          <a:off x="4114800" y="3274268"/>
          <a:ext cx="4711700" cy="2237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380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229600" cy="990600"/>
          </a:xfrm>
        </p:spPr>
        <p:txBody>
          <a:bodyPr/>
          <a:lstStyle/>
          <a:p>
            <a:pPr algn="l"/>
            <a:r>
              <a:rPr lang="en-US" dirty="0" smtClean="0"/>
              <a:t>Application</a:t>
            </a:r>
            <a:endParaRPr lang="en-US" dirty="0"/>
          </a:p>
        </p:txBody>
      </p:sp>
      <p:sp>
        <p:nvSpPr>
          <p:cNvPr id="3" name="Content Placeholder 2"/>
          <p:cNvSpPr>
            <a:spLocks noGrp="1"/>
          </p:cNvSpPr>
          <p:nvPr>
            <p:ph idx="1"/>
          </p:nvPr>
        </p:nvSpPr>
        <p:spPr>
          <a:xfrm>
            <a:off x="457200" y="2743200"/>
            <a:ext cx="8229600" cy="3733800"/>
          </a:xfrm>
        </p:spPr>
        <p:txBody>
          <a:bodyPr>
            <a:normAutofit/>
          </a:bodyPr>
          <a:lstStyle/>
          <a:p>
            <a:pPr marL="0" indent="0" algn="ctr">
              <a:buNone/>
            </a:pPr>
            <a:r>
              <a:rPr lang="en-US" dirty="0" smtClean="0"/>
              <a:t>A guitar has 6 strings.  </a:t>
            </a:r>
          </a:p>
          <a:p>
            <a:pPr marL="0" indent="0" algn="ctr">
              <a:buNone/>
            </a:pPr>
            <a:r>
              <a:rPr lang="en-US" dirty="0" smtClean="0"/>
              <a:t>How many strings are there on 3 guitars?  </a:t>
            </a:r>
          </a:p>
          <a:p>
            <a:pPr marL="0" indent="0" algn="ctr">
              <a:buNone/>
            </a:pPr>
            <a:r>
              <a:rPr lang="en-US" dirty="0" smtClean="0"/>
              <a:t>Write a multiplication sentence to solve.</a:t>
            </a:r>
          </a:p>
          <a:p>
            <a:pPr marL="0" indent="0">
              <a:buNone/>
            </a:pPr>
            <a:endParaRPr lang="en-US" dirty="0"/>
          </a:p>
          <a:p>
            <a:pPr marL="0" indent="0">
              <a:buNone/>
            </a:pPr>
            <a:endParaRPr lang="en-US" dirty="0" smtClean="0"/>
          </a:p>
          <a:p>
            <a:pPr marL="0" indent="0">
              <a:buNone/>
            </a:pPr>
            <a:endParaRPr lang="en-US" dirty="0"/>
          </a:p>
          <a:p>
            <a:pPr marL="0" indent="0" algn="r">
              <a:buNone/>
            </a:pPr>
            <a:r>
              <a:rPr lang="en-US" dirty="0" smtClean="0"/>
              <a:t>(Try to model this problem with a number bond)</a:t>
            </a:r>
            <a:endParaRPr lang="en-US" dirty="0"/>
          </a:p>
        </p:txBody>
      </p:sp>
      <p:pic>
        <p:nvPicPr>
          <p:cNvPr id="1026" name="Picture 2" descr="C:\Users\EWheeler\AppData\Local\Microsoft\Windows\Temporary Internet Files\Content.IE5\BBLPUX8H\MC90044130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73935">
            <a:off x="-346731" y="277747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6200" y="533400"/>
            <a:ext cx="8915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Grade 3- Module 1 Topic C Lesson 10</a:t>
            </a:r>
            <a:endParaRPr lang="en-US" sz="3200" dirty="0"/>
          </a:p>
        </p:txBody>
      </p:sp>
    </p:spTree>
    <p:extLst>
      <p:ext uri="{BB962C8B-B14F-4D97-AF65-F5344CB8AC3E}">
        <p14:creationId xmlns:p14="http://schemas.microsoft.com/office/powerpoint/2010/main" val="274873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229600" cy="3886200"/>
          </a:xfrm>
        </p:spPr>
        <p:txBody>
          <a:bodyPr>
            <a:normAutofit/>
          </a:bodyPr>
          <a:lstStyle/>
          <a:p>
            <a:pPr algn="l"/>
            <a:r>
              <a:rPr lang="en-US" dirty="0" smtClean="0"/>
              <a:t>Concept Development</a:t>
            </a:r>
            <a:br>
              <a:rPr lang="en-US" dirty="0" smtClean="0"/>
            </a:br>
            <a:r>
              <a:rPr lang="en-US" dirty="0"/>
              <a:t/>
            </a:r>
            <a:br>
              <a:rPr lang="en-US" dirty="0"/>
            </a:br>
            <a:r>
              <a:rPr lang="en-US" dirty="0" smtClean="0"/>
              <a:t>Problem Set</a:t>
            </a:r>
            <a:br>
              <a:rPr lang="en-US" dirty="0" smtClean="0"/>
            </a:br>
            <a:r>
              <a:rPr lang="en-US" dirty="0"/>
              <a:t/>
            </a:r>
            <a:br>
              <a:rPr lang="en-US" dirty="0"/>
            </a:br>
            <a:r>
              <a:rPr lang="en-US" dirty="0" smtClean="0"/>
              <a:t>Debrief</a:t>
            </a:r>
            <a:endParaRPr lang="en-US" dirty="0"/>
          </a:p>
        </p:txBody>
      </p:sp>
      <p:sp>
        <p:nvSpPr>
          <p:cNvPr id="5" name="Title 1"/>
          <p:cNvSpPr txBox="1">
            <a:spLocks/>
          </p:cNvSpPr>
          <p:nvPr/>
        </p:nvSpPr>
        <p:spPr>
          <a:xfrm>
            <a:off x="76200" y="533400"/>
            <a:ext cx="8915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Grade 3- Module 1 Topic C Lesson 10</a:t>
            </a:r>
            <a:endParaRPr lang="en-US" sz="3200" dirty="0"/>
          </a:p>
        </p:txBody>
      </p:sp>
    </p:spTree>
    <p:extLst>
      <p:ext uri="{BB962C8B-B14F-4D97-AF65-F5344CB8AC3E}">
        <p14:creationId xmlns:p14="http://schemas.microsoft.com/office/powerpoint/2010/main" val="1206470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4 Module 3 Topic C</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15</a:t>
            </a:fld>
            <a:endParaRPr lang="en-US" dirty="0"/>
          </a:p>
        </p:txBody>
      </p:sp>
      <p:sp>
        <p:nvSpPr>
          <p:cNvPr id="4" name="Content Placeholder 3"/>
          <p:cNvSpPr>
            <a:spLocks noGrp="1"/>
          </p:cNvSpPr>
          <p:nvPr>
            <p:ph idx="1"/>
          </p:nvPr>
        </p:nvSpPr>
        <p:spPr>
          <a:xfrm>
            <a:off x="457200" y="1676400"/>
            <a:ext cx="8458200" cy="4019126"/>
          </a:xfrm>
        </p:spPr>
        <p:txBody>
          <a:bodyPr/>
          <a:lstStyle/>
          <a:p>
            <a:pPr>
              <a:buFont typeface="Arial" pitchFamily="34" charset="0"/>
              <a:buChar char="•"/>
            </a:pPr>
            <a:r>
              <a:rPr lang="en-US" sz="2600" dirty="0" smtClean="0"/>
              <a:t>Multiplication of Up to Four-Digit by Single-Digit Numbers</a:t>
            </a:r>
          </a:p>
          <a:p>
            <a:pPr lvl="1">
              <a:buFont typeface="Arial" pitchFamily="34" charset="0"/>
              <a:buChar char="•"/>
            </a:pPr>
            <a:r>
              <a:rPr lang="en-US" sz="2300" dirty="0" smtClean="0"/>
              <a:t>What methods will students use to record their work in Topic C?</a:t>
            </a:r>
          </a:p>
          <a:p>
            <a:pPr lvl="1">
              <a:buFont typeface="Arial" pitchFamily="34" charset="0"/>
              <a:buChar char="•"/>
            </a:pPr>
            <a:r>
              <a:rPr lang="en-US" sz="2300" dirty="0" smtClean="0"/>
              <a:t>What clarification does the footnote 1 provide for the multiplication algorithm?</a:t>
            </a:r>
            <a:endParaRPr lang="en-US" sz="2300" dirty="0"/>
          </a:p>
          <a:p>
            <a:pPr marL="0" indent="0"/>
            <a:endParaRPr lang="en-US" dirty="0"/>
          </a:p>
        </p:txBody>
      </p:sp>
      <p:grpSp>
        <p:nvGrpSpPr>
          <p:cNvPr id="11" name="Group 10"/>
          <p:cNvGrpSpPr/>
          <p:nvPr/>
        </p:nvGrpSpPr>
        <p:grpSpPr>
          <a:xfrm>
            <a:off x="270934" y="3505200"/>
            <a:ext cx="5720952" cy="2345689"/>
            <a:chOff x="270934" y="3769782"/>
            <a:chExt cx="5720952" cy="2345689"/>
          </a:xfrm>
        </p:grpSpPr>
        <p:grpSp>
          <p:nvGrpSpPr>
            <p:cNvPr id="9" name="Group 8"/>
            <p:cNvGrpSpPr/>
            <p:nvPr/>
          </p:nvGrpSpPr>
          <p:grpSpPr>
            <a:xfrm>
              <a:off x="270934" y="3769782"/>
              <a:ext cx="5720952" cy="2345689"/>
              <a:chOff x="270934" y="3769782"/>
              <a:chExt cx="5720952" cy="2345689"/>
            </a:xfrm>
          </p:grpSpPr>
          <p:pic>
            <p:nvPicPr>
              <p:cNvPr id="6" name="Picture 5"/>
              <p:cNvPicPr>
                <a:picLocks noChangeAspect="1"/>
              </p:cNvPicPr>
              <p:nvPr/>
            </p:nvPicPr>
            <p:blipFill>
              <a:blip r:embed="rId3"/>
              <a:stretch>
                <a:fillRect/>
              </a:stretch>
            </p:blipFill>
            <p:spPr>
              <a:xfrm>
                <a:off x="270934" y="3928533"/>
                <a:ext cx="5720952" cy="2004067"/>
              </a:xfrm>
              <a:prstGeom prst="rect">
                <a:avLst/>
              </a:prstGeom>
            </p:spPr>
          </p:pic>
          <p:pic>
            <p:nvPicPr>
              <p:cNvPr id="5" name="Picture 4" descr="TC.jpg"/>
              <p:cNvPicPr>
                <a:picLocks noChangeAspect="1"/>
              </p:cNvPicPr>
              <p:nvPr/>
            </p:nvPicPr>
            <p:blipFill rotWithShape="1">
              <a:blip r:embed="rId4">
                <a:extLst>
                  <a:ext uri="{28A0092B-C50C-407E-A947-70E740481C1C}">
                    <a14:useLocalDpi xmlns:a14="http://schemas.microsoft.com/office/drawing/2010/main" val="0"/>
                  </a:ext>
                </a:extLst>
              </a:blip>
              <a:srcRect t="44867" r="41409"/>
              <a:stretch/>
            </p:blipFill>
            <p:spPr>
              <a:xfrm>
                <a:off x="3410405" y="4104216"/>
                <a:ext cx="2581481" cy="1483784"/>
              </a:xfrm>
              <a:prstGeom prst="rect">
                <a:avLst/>
              </a:prstGeom>
            </p:spPr>
          </p:pic>
          <p:pic>
            <p:nvPicPr>
              <p:cNvPr id="7" name="Picture 6" descr="TC.jpg"/>
              <p:cNvPicPr>
                <a:picLocks noChangeAspect="1"/>
              </p:cNvPicPr>
              <p:nvPr/>
            </p:nvPicPr>
            <p:blipFill rotWithShape="1">
              <a:blip r:embed="rId4">
                <a:extLst>
                  <a:ext uri="{28A0092B-C50C-407E-A947-70E740481C1C}">
                    <a14:useLocalDpi xmlns:a14="http://schemas.microsoft.com/office/drawing/2010/main" val="0"/>
                  </a:ext>
                </a:extLst>
              </a:blip>
              <a:srcRect t="16737" b="68636"/>
              <a:stretch/>
            </p:blipFill>
            <p:spPr>
              <a:xfrm>
                <a:off x="270934" y="5675204"/>
                <a:ext cx="4927600" cy="440267"/>
              </a:xfrm>
              <a:prstGeom prst="rect">
                <a:avLst/>
              </a:prstGeom>
            </p:spPr>
          </p:pic>
          <p:pic>
            <p:nvPicPr>
              <p:cNvPr id="8" name="Picture 7" descr="TC.jpg"/>
              <p:cNvPicPr>
                <a:picLocks noChangeAspect="1"/>
              </p:cNvPicPr>
              <p:nvPr/>
            </p:nvPicPr>
            <p:blipFill rotWithShape="1">
              <a:blip r:embed="rId4">
                <a:extLst>
                  <a:ext uri="{28A0092B-C50C-407E-A947-70E740481C1C}">
                    <a14:useLocalDpi xmlns:a14="http://schemas.microsoft.com/office/drawing/2010/main" val="0"/>
                  </a:ext>
                </a:extLst>
              </a:blip>
              <a:srcRect r="79553" b="88326"/>
              <a:stretch/>
            </p:blipFill>
            <p:spPr>
              <a:xfrm>
                <a:off x="270934" y="3769782"/>
                <a:ext cx="1007533" cy="351367"/>
              </a:xfrm>
              <a:prstGeom prst="rect">
                <a:avLst/>
              </a:prstGeom>
            </p:spPr>
          </p:pic>
        </p:grpSp>
        <p:sp>
          <p:nvSpPr>
            <p:cNvPr id="10" name="Rounded Rectangle 9"/>
            <p:cNvSpPr/>
            <p:nvPr/>
          </p:nvSpPr>
          <p:spPr>
            <a:xfrm>
              <a:off x="270934" y="3769782"/>
              <a:ext cx="5720952" cy="2345689"/>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275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4 Module </a:t>
            </a:r>
            <a:r>
              <a:rPr lang="en-US" dirty="0" smtClean="0"/>
              <a:t>1 </a:t>
            </a:r>
            <a:r>
              <a:rPr lang="en-US" dirty="0"/>
              <a:t>Topic C</a:t>
            </a:r>
          </a:p>
        </p:txBody>
      </p:sp>
      <p:sp>
        <p:nvSpPr>
          <p:cNvPr id="4" name="Content Placeholder 3"/>
          <p:cNvSpPr>
            <a:spLocks noGrp="1"/>
          </p:cNvSpPr>
          <p:nvPr>
            <p:ph idx="1"/>
          </p:nvPr>
        </p:nvSpPr>
        <p:spPr/>
        <p:txBody>
          <a:bodyPr/>
          <a:lstStyle/>
          <a:p>
            <a:r>
              <a:rPr lang="en-US" dirty="0" smtClean="0"/>
              <a:t>Vertical Number Lines</a:t>
            </a:r>
            <a:endParaRPr lang="en-US" dirty="0"/>
          </a:p>
        </p:txBody>
      </p:sp>
    </p:spTree>
    <p:extLst>
      <p:ext uri="{BB962C8B-B14F-4D97-AF65-F5344CB8AC3E}">
        <p14:creationId xmlns:p14="http://schemas.microsoft.com/office/powerpoint/2010/main" val="901836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293097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lstStyle/>
          <a:p>
            <a:pPr lvl="0"/>
            <a:r>
              <a:rPr lang="en-US" dirty="0" smtClean="0"/>
              <a:t>I can identify </a:t>
            </a:r>
            <a:r>
              <a:rPr lang="en-US" dirty="0"/>
              <a:t>how the process of planning lessons with the modules differs from planning lessons using other resources. </a:t>
            </a:r>
            <a:endParaRPr lang="en-US" dirty="0" smtClean="0"/>
          </a:p>
          <a:p>
            <a:pPr marL="0" lvl="0" indent="0">
              <a:buNone/>
            </a:pPr>
            <a:endParaRPr lang="en-US" dirty="0"/>
          </a:p>
          <a:p>
            <a:pPr lvl="0"/>
            <a:r>
              <a:rPr lang="en-US" dirty="0" smtClean="0"/>
              <a:t>I can </a:t>
            </a:r>
            <a:r>
              <a:rPr lang="en-US" dirty="0"/>
              <a:t>a</a:t>
            </a:r>
            <a:r>
              <a:rPr lang="en-US" dirty="0" smtClean="0"/>
              <a:t>nalyze </a:t>
            </a:r>
            <a:r>
              <a:rPr lang="en-US" dirty="0"/>
              <a:t>the Overview and Topic Openers from each module to identify the progression of the instruction over the course of the fall semester. </a:t>
            </a:r>
            <a:endParaRPr lang="en-US" dirty="0" smtClean="0"/>
          </a:p>
          <a:p>
            <a:pPr marL="0" lvl="0" indent="0">
              <a:buNone/>
            </a:pPr>
            <a:endParaRPr lang="en-US" dirty="0"/>
          </a:p>
          <a:p>
            <a:pPr lvl="0"/>
            <a:r>
              <a:rPr lang="en-US" dirty="0" smtClean="0"/>
              <a:t>I can share </a:t>
            </a:r>
            <a:r>
              <a:rPr lang="en-US" dirty="0"/>
              <a:t>thinking and work done while planning for module lessons to facilitate the planning process.</a:t>
            </a:r>
          </a:p>
          <a:p>
            <a:endParaRPr lang="en-US" dirty="0"/>
          </a:p>
        </p:txBody>
      </p:sp>
    </p:spTree>
    <p:extLst>
      <p:ext uri="{BB962C8B-B14F-4D97-AF65-F5344CB8AC3E}">
        <p14:creationId xmlns:p14="http://schemas.microsoft.com/office/powerpoint/2010/main" val="3741471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86" y="1089091"/>
            <a:ext cx="8229600" cy="824382"/>
          </a:xfrm>
        </p:spPr>
        <p:txBody>
          <a:bodyPr/>
          <a:lstStyle/>
          <a:p>
            <a:r>
              <a:rPr lang="en-US" dirty="0" smtClean="0"/>
              <a:t>Instructional Shifts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a:t>
            </a:fld>
            <a:endParaRPr lang="en-US" dirty="0"/>
          </a:p>
        </p:txBody>
      </p:sp>
      <p:graphicFrame>
        <p:nvGraphicFramePr>
          <p:cNvPr id="4" name="Diagram 3"/>
          <p:cNvGraphicFramePr/>
          <p:nvPr>
            <p:extLst>
              <p:ext uri="{D42A27DB-BD31-4B8C-83A1-F6EECF244321}">
                <p14:modId xmlns:p14="http://schemas.microsoft.com/office/powerpoint/2010/main" val="3209575016"/>
              </p:ext>
            </p:extLst>
          </p:nvPr>
        </p:nvGraphicFramePr>
        <p:xfrm>
          <a:off x="685800" y="3835400"/>
          <a:ext cx="4686300" cy="222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05910213"/>
              </p:ext>
            </p:extLst>
          </p:nvPr>
        </p:nvGraphicFramePr>
        <p:xfrm>
          <a:off x="411480" y="2865120"/>
          <a:ext cx="5303520" cy="1188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2730284720"/>
              </p:ext>
            </p:extLst>
          </p:nvPr>
        </p:nvGraphicFramePr>
        <p:xfrm>
          <a:off x="386080" y="1612900"/>
          <a:ext cx="5303520" cy="11887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Rectangle 4"/>
          <p:cNvSpPr/>
          <p:nvPr/>
        </p:nvSpPr>
        <p:spPr>
          <a:xfrm>
            <a:off x="5689600" y="1590307"/>
            <a:ext cx="154401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solidFill>
                    <a:schemeClr val="accent5"/>
                  </a:solidFill>
                </a:ln>
                <a:solidFill>
                  <a:schemeClr val="accent5"/>
                </a:solidFill>
              </a:rPr>
              <a:t>Focus</a:t>
            </a:r>
            <a:endParaRPr lang="en-US" sz="5400" b="1" cap="none" spc="0" dirty="0">
              <a:ln w="11430">
                <a:solidFill>
                  <a:schemeClr val="accent5"/>
                </a:solidFill>
              </a:ln>
              <a:solidFill>
                <a:schemeClr val="accent5"/>
              </a:solidFill>
            </a:endParaRPr>
          </a:p>
        </p:txBody>
      </p:sp>
      <p:sp>
        <p:nvSpPr>
          <p:cNvPr id="10" name="Rectangle 9"/>
          <p:cNvSpPr/>
          <p:nvPr/>
        </p:nvSpPr>
        <p:spPr>
          <a:xfrm>
            <a:off x="5689598" y="3038106"/>
            <a:ext cx="256993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solidFill>
                    <a:schemeClr val="accent5"/>
                  </a:solidFill>
                </a:ln>
                <a:solidFill>
                  <a:schemeClr val="accent5"/>
                </a:solidFill>
              </a:rPr>
              <a:t>Coherence</a:t>
            </a:r>
            <a:endParaRPr lang="en-US" sz="5400" b="1" cap="none" spc="0" dirty="0">
              <a:ln w="11430">
                <a:solidFill>
                  <a:schemeClr val="accent5"/>
                </a:solidFill>
              </a:ln>
              <a:solidFill>
                <a:schemeClr val="accent5"/>
              </a:solidFill>
            </a:endParaRPr>
          </a:p>
        </p:txBody>
      </p:sp>
      <p:sp>
        <p:nvSpPr>
          <p:cNvPr id="11" name="Rectangle 10"/>
          <p:cNvSpPr/>
          <p:nvPr/>
        </p:nvSpPr>
        <p:spPr>
          <a:xfrm>
            <a:off x="5689600" y="4646414"/>
            <a:ext cx="139012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solidFill>
                    <a:schemeClr val="accent5"/>
                  </a:solidFill>
                </a:ln>
                <a:solidFill>
                  <a:schemeClr val="accent5"/>
                </a:solidFill>
              </a:rPr>
              <a:t>Rigor</a:t>
            </a:r>
            <a:endParaRPr lang="en-US" sz="5400" b="1" cap="none" spc="0" dirty="0">
              <a:ln w="11430">
                <a:solidFill>
                  <a:schemeClr val="accent5"/>
                </a:solidFill>
              </a:ln>
              <a:solidFill>
                <a:schemeClr val="accent5"/>
              </a:solidFill>
            </a:endParaRPr>
          </a:p>
        </p:txBody>
      </p:sp>
      <p:sp>
        <p:nvSpPr>
          <p:cNvPr id="9" name="TextBox 8"/>
          <p:cNvSpPr txBox="1"/>
          <p:nvPr/>
        </p:nvSpPr>
        <p:spPr>
          <a:xfrm>
            <a:off x="915006" y="1811285"/>
            <a:ext cx="686406" cy="297517"/>
          </a:xfrm>
          <a:prstGeom prst="rect">
            <a:avLst/>
          </a:prstGeom>
          <a:solidFill>
            <a:schemeClr val="bg1"/>
          </a:solidFill>
        </p:spPr>
        <p:txBody>
          <a:bodyPr wrap="none" rtlCol="0">
            <a:spAutoFit/>
          </a:bodyPr>
          <a:lstStyle/>
          <a:p>
            <a:r>
              <a:rPr lang="en-US" sz="2000" b="1" dirty="0" smtClean="0"/>
              <a:t>Focus</a:t>
            </a:r>
            <a:endParaRPr lang="en-US" sz="2000" b="1" dirty="0"/>
          </a:p>
        </p:txBody>
      </p:sp>
      <p:sp>
        <p:nvSpPr>
          <p:cNvPr id="13" name="TextBox 12"/>
          <p:cNvSpPr txBox="1"/>
          <p:nvPr/>
        </p:nvSpPr>
        <p:spPr>
          <a:xfrm>
            <a:off x="928615" y="3063506"/>
            <a:ext cx="1066318" cy="297517"/>
          </a:xfrm>
          <a:prstGeom prst="rect">
            <a:avLst/>
          </a:prstGeom>
          <a:solidFill>
            <a:schemeClr val="bg1"/>
          </a:solidFill>
        </p:spPr>
        <p:txBody>
          <a:bodyPr wrap="none" rtlCol="0">
            <a:spAutoFit/>
          </a:bodyPr>
          <a:lstStyle/>
          <a:p>
            <a:r>
              <a:rPr lang="en-US" sz="2000" b="1" dirty="0" smtClean="0"/>
              <a:t>Coherence</a:t>
            </a:r>
            <a:endParaRPr lang="en-US" sz="2000" b="1" dirty="0"/>
          </a:p>
        </p:txBody>
      </p:sp>
      <p:sp>
        <p:nvSpPr>
          <p:cNvPr id="14" name="TextBox 13"/>
          <p:cNvSpPr txBox="1"/>
          <p:nvPr/>
        </p:nvSpPr>
        <p:spPr>
          <a:xfrm>
            <a:off x="954015" y="3784600"/>
            <a:ext cx="829073" cy="297517"/>
          </a:xfrm>
          <a:prstGeom prst="rect">
            <a:avLst/>
          </a:prstGeom>
          <a:solidFill>
            <a:schemeClr val="bg1"/>
          </a:solidFill>
        </p:spPr>
        <p:txBody>
          <a:bodyPr wrap="none" rtlCol="0">
            <a:spAutoFit/>
          </a:bodyPr>
          <a:lstStyle/>
          <a:p>
            <a:r>
              <a:rPr lang="en-US" sz="2000" b="1" dirty="0" smtClean="0"/>
              <a:t>Fluency</a:t>
            </a:r>
            <a:endParaRPr lang="en-US" sz="2000" b="1" dirty="0"/>
          </a:p>
        </p:txBody>
      </p:sp>
      <p:sp>
        <p:nvSpPr>
          <p:cNvPr id="15" name="TextBox 14"/>
          <p:cNvSpPr txBox="1"/>
          <p:nvPr/>
        </p:nvSpPr>
        <p:spPr>
          <a:xfrm>
            <a:off x="917189" y="4363452"/>
            <a:ext cx="1854995" cy="297517"/>
          </a:xfrm>
          <a:prstGeom prst="rect">
            <a:avLst/>
          </a:prstGeom>
          <a:solidFill>
            <a:schemeClr val="bg1"/>
          </a:solidFill>
        </p:spPr>
        <p:txBody>
          <a:bodyPr wrap="none" rtlCol="0">
            <a:spAutoFit/>
          </a:bodyPr>
          <a:lstStyle/>
          <a:p>
            <a:r>
              <a:rPr lang="en-US" sz="2000" b="1" dirty="0" smtClean="0"/>
              <a:t>Deep Understanding</a:t>
            </a:r>
            <a:endParaRPr lang="en-US" sz="2000" b="1" dirty="0"/>
          </a:p>
        </p:txBody>
      </p:sp>
      <p:sp>
        <p:nvSpPr>
          <p:cNvPr id="16" name="TextBox 15"/>
          <p:cNvSpPr txBox="1"/>
          <p:nvPr/>
        </p:nvSpPr>
        <p:spPr>
          <a:xfrm>
            <a:off x="929486" y="5007928"/>
            <a:ext cx="1210588" cy="297517"/>
          </a:xfrm>
          <a:prstGeom prst="rect">
            <a:avLst/>
          </a:prstGeom>
          <a:solidFill>
            <a:schemeClr val="bg1"/>
          </a:solidFill>
        </p:spPr>
        <p:txBody>
          <a:bodyPr wrap="none" rtlCol="0">
            <a:spAutoFit/>
          </a:bodyPr>
          <a:lstStyle/>
          <a:p>
            <a:r>
              <a:rPr lang="en-US" sz="2000" b="1" dirty="0" smtClean="0"/>
              <a:t>Applications</a:t>
            </a:r>
            <a:endParaRPr lang="en-US" sz="2000" b="1" dirty="0"/>
          </a:p>
        </p:txBody>
      </p:sp>
      <p:sp>
        <p:nvSpPr>
          <p:cNvPr id="17" name="TextBox 16"/>
          <p:cNvSpPr txBox="1"/>
          <p:nvPr/>
        </p:nvSpPr>
        <p:spPr>
          <a:xfrm>
            <a:off x="923721" y="5624462"/>
            <a:ext cx="1306768" cy="297517"/>
          </a:xfrm>
          <a:prstGeom prst="rect">
            <a:avLst/>
          </a:prstGeom>
          <a:solidFill>
            <a:schemeClr val="bg1"/>
          </a:solidFill>
        </p:spPr>
        <p:txBody>
          <a:bodyPr wrap="none" rtlCol="0">
            <a:spAutoFit/>
          </a:bodyPr>
          <a:lstStyle/>
          <a:p>
            <a:r>
              <a:rPr lang="en-US" sz="2000" b="1" dirty="0" smtClean="0"/>
              <a:t>Dual Intensity</a:t>
            </a:r>
            <a:endParaRPr lang="en-US" sz="2000" b="1" dirty="0"/>
          </a:p>
        </p:txBody>
      </p:sp>
    </p:spTree>
    <p:extLst>
      <p:ext uri="{BB962C8B-B14F-4D97-AF65-F5344CB8AC3E}">
        <p14:creationId xmlns:p14="http://schemas.microsoft.com/office/powerpoint/2010/main" val="135178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Modules: </a:t>
            </a:r>
            <a:r>
              <a:rPr lang="en-US" sz="2400" dirty="0" smtClean="0"/>
              <a:t>Designed to Address the Shifts</a:t>
            </a:r>
            <a:endParaRPr lang="en-US" sz="2400"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5414" y="2348748"/>
            <a:ext cx="6713173" cy="2743200"/>
          </a:xfrm>
        </p:spPr>
      </p:pic>
    </p:spTree>
    <p:extLst>
      <p:ext uri="{BB962C8B-B14F-4D97-AF65-F5344CB8AC3E}">
        <p14:creationId xmlns:p14="http://schemas.microsoft.com/office/powerpoint/2010/main" val="356746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Philosophy and Workflow of </a:t>
            </a:r>
            <a:r>
              <a:rPr lang="en-US" sz="3400" i="1" dirty="0" smtClean="0"/>
              <a:t>A Story of Units</a:t>
            </a:r>
            <a:endParaRPr lang="en-US" sz="3400" i="1"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5</a:t>
            </a:fld>
            <a:endParaRPr lang="en-US" dirty="0"/>
          </a:p>
        </p:txBody>
      </p:sp>
      <p:graphicFrame>
        <p:nvGraphicFramePr>
          <p:cNvPr id="6" name="Diagram 5"/>
          <p:cNvGraphicFramePr/>
          <p:nvPr>
            <p:extLst>
              <p:ext uri="{D42A27DB-BD31-4B8C-83A1-F6EECF244321}">
                <p14:modId xmlns:p14="http://schemas.microsoft.com/office/powerpoint/2010/main" val="2204473725"/>
              </p:ext>
            </p:extLst>
          </p:nvPr>
        </p:nvGraphicFramePr>
        <p:xfrm>
          <a:off x="1449045" y="1844770"/>
          <a:ext cx="6390290" cy="404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089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Story of Units</a:t>
            </a:r>
            <a:endParaRPr lang="en-US" i="1"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6</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68" t="6766" r="14324" b="21393"/>
          <a:stretch/>
        </p:blipFill>
        <p:spPr>
          <a:xfrm>
            <a:off x="1396931" y="1801511"/>
            <a:ext cx="6350139" cy="4206240"/>
          </a:xfrm>
          <a:prstGeom prst="rect">
            <a:avLst/>
          </a:prstGeom>
        </p:spPr>
      </p:pic>
    </p:spTree>
    <p:extLst>
      <p:ext uri="{BB962C8B-B14F-4D97-AF65-F5344CB8AC3E}">
        <p14:creationId xmlns:p14="http://schemas.microsoft.com/office/powerpoint/2010/main" val="4242412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for the Fall</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7</a:t>
            </a:fld>
            <a:endParaRPr lang="en-US" dirty="0"/>
          </a:p>
        </p:txBody>
      </p:sp>
      <p:sp>
        <p:nvSpPr>
          <p:cNvPr id="4" name="Content Placeholder 3"/>
          <p:cNvSpPr>
            <a:spLocks noGrp="1"/>
          </p:cNvSpPr>
          <p:nvPr>
            <p:ph idx="1"/>
          </p:nvPr>
        </p:nvSpPr>
        <p:spPr/>
        <p:txBody>
          <a:bodyPr/>
          <a:lstStyle/>
          <a:p>
            <a:pPr>
              <a:spcAft>
                <a:spcPts val="600"/>
              </a:spcAft>
            </a:pPr>
            <a:r>
              <a:rPr lang="en-US" dirty="0" smtClean="0"/>
              <a:t>Getting Ready for September:</a:t>
            </a:r>
          </a:p>
          <a:p>
            <a:pPr marL="682625" lvl="1" indent="-219075"/>
            <a:r>
              <a:rPr lang="en-US" sz="2000" dirty="0" smtClean="0"/>
              <a:t>GK–M1  	Count Numbers to 10</a:t>
            </a:r>
            <a:endParaRPr lang="en-US" sz="2000" dirty="0"/>
          </a:p>
          <a:p>
            <a:pPr marL="682625" lvl="1" indent="-219075"/>
            <a:r>
              <a:rPr lang="en-US" sz="2000" dirty="0" smtClean="0"/>
              <a:t>G1–M1  	Module 1 Sums and Differences to 10</a:t>
            </a:r>
            <a:endParaRPr lang="en-US" sz="2000" dirty="0"/>
          </a:p>
          <a:p>
            <a:pPr marL="682625" lvl="1" indent="-219075"/>
            <a:r>
              <a:rPr lang="en-US" sz="2000" dirty="0" smtClean="0"/>
              <a:t>G2–M1  	Sums and Differences to 20</a:t>
            </a:r>
            <a:endParaRPr lang="en-US" sz="2000" dirty="0"/>
          </a:p>
          <a:p>
            <a:pPr marL="682625" lvl="1" indent="-219075"/>
            <a:r>
              <a:rPr lang="en-US" sz="2000" dirty="0" smtClean="0"/>
              <a:t>G2–M2  	Relate Addition and Subtraction to Length</a:t>
            </a:r>
            <a:endParaRPr lang="en-US" sz="2000" dirty="0"/>
          </a:p>
          <a:p>
            <a:pPr marL="682625" lvl="1" indent="-219075">
              <a:tabLst>
                <a:tab pos="1828800" algn="l"/>
              </a:tabLst>
            </a:pPr>
            <a:r>
              <a:rPr lang="en-US" sz="2000" dirty="0" smtClean="0"/>
              <a:t>G3–M1  	Properties </a:t>
            </a:r>
            <a:r>
              <a:rPr lang="en-US" sz="2000" dirty="0"/>
              <a:t>of </a:t>
            </a:r>
            <a:r>
              <a:rPr lang="en-US" sz="2000" dirty="0" smtClean="0"/>
              <a:t>Multiplication and Division and Solving 	Problems with Units of 2–5 and 10</a:t>
            </a:r>
            <a:endParaRPr lang="en-US" sz="2000" dirty="0"/>
          </a:p>
          <a:p>
            <a:pPr marL="682625" lvl="1" indent="-219075" defTabSz="452438">
              <a:tabLst>
                <a:tab pos="1828800" algn="l"/>
              </a:tabLst>
            </a:pPr>
            <a:r>
              <a:rPr lang="en-US" sz="2000" dirty="0" smtClean="0"/>
              <a:t>G4–M1  	Place Value, Rounding, and Algorithms for Addition and</a:t>
            </a:r>
            <a:br>
              <a:rPr lang="en-US" sz="2000" dirty="0" smtClean="0"/>
            </a:br>
            <a:r>
              <a:rPr lang="en-US" sz="2000" dirty="0" smtClean="0"/>
              <a:t>	Subtraction</a:t>
            </a:r>
            <a:endParaRPr lang="en-US" sz="2000" dirty="0"/>
          </a:p>
          <a:p>
            <a:pPr marL="682625" lvl="1" indent="-219075"/>
            <a:r>
              <a:rPr lang="en-US" sz="2000" dirty="0" smtClean="0"/>
              <a:t>G5–M1  	Place Value and Decimal Fractions</a:t>
            </a:r>
            <a:endParaRPr lang="en-US" sz="2000" dirty="0"/>
          </a:p>
        </p:txBody>
      </p:sp>
    </p:spTree>
    <p:extLst>
      <p:ext uri="{BB962C8B-B14F-4D97-AF65-F5344CB8AC3E}">
        <p14:creationId xmlns:p14="http://schemas.microsoft.com/office/powerpoint/2010/main" val="2147539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818"/>
            <a:ext cx="8229600" cy="1184782"/>
          </a:xfrm>
        </p:spPr>
        <p:txBody>
          <a:bodyPr/>
          <a:lstStyle/>
          <a:p>
            <a:pPr marL="342900" lvl="1" indent="-342900" algn="l">
              <a:spcBef>
                <a:spcPts val="0"/>
              </a:spcBef>
              <a:spcAft>
                <a:spcPts val="1200"/>
              </a:spcAft>
            </a:pPr>
            <a:r>
              <a:rPr lang="en-US" sz="3600" b="1" dirty="0" smtClean="0">
                <a:solidFill>
                  <a:srgbClr val="7B083C"/>
                </a:solidFill>
                <a:latin typeface="+mj-lt"/>
              </a:rPr>
              <a:t>Informal Assessment within Lesson Components</a:t>
            </a:r>
            <a:endParaRPr lang="en-US" sz="3600" b="1" dirty="0">
              <a:solidFill>
                <a:srgbClr val="7B083C"/>
              </a:solidFill>
              <a:latin typeface="+mj-lt"/>
            </a:endParaRP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8</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517" y="2877312"/>
            <a:ext cx="7012966" cy="217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5500" y="5195573"/>
            <a:ext cx="7137400" cy="830997"/>
          </a:xfrm>
          <a:prstGeom prst="rect">
            <a:avLst/>
          </a:prstGeom>
          <a:noFill/>
        </p:spPr>
        <p:txBody>
          <a:bodyPr wrap="square" rtlCol="0">
            <a:spAutoFit/>
          </a:bodyPr>
          <a:lstStyle/>
          <a:p>
            <a:pPr algn="ctr"/>
            <a:r>
              <a:rPr lang="en-US" sz="3600" b="1" dirty="0" smtClean="0">
                <a:solidFill>
                  <a:srgbClr val="0A668B"/>
                </a:solidFill>
              </a:rPr>
              <a:t>Are students aware of the purpose of each portion of the lesson ?</a:t>
            </a:r>
            <a:endParaRPr lang="en-US" sz="3600" b="1" dirty="0">
              <a:solidFill>
                <a:srgbClr val="0A668B"/>
              </a:solidFill>
            </a:endParaRPr>
          </a:p>
        </p:txBody>
      </p:sp>
    </p:spTree>
    <p:extLst>
      <p:ext uri="{BB962C8B-B14F-4D97-AF65-F5344CB8AC3E}">
        <p14:creationId xmlns:p14="http://schemas.microsoft.com/office/powerpoint/2010/main" val="106909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Grade 3- Module </a:t>
            </a:r>
            <a:r>
              <a:rPr lang="en-US" dirty="0" smtClean="0"/>
              <a:t>2 Lesson 10</a:t>
            </a:r>
            <a:endParaRPr lang="en-US" dirty="0"/>
          </a:p>
        </p:txBody>
      </p:sp>
      <p:sp>
        <p:nvSpPr>
          <p:cNvPr id="3" name="Content Placeholder 2"/>
          <p:cNvSpPr>
            <a:spLocks noGrp="1"/>
          </p:cNvSpPr>
          <p:nvPr>
            <p:ph idx="1"/>
          </p:nvPr>
        </p:nvSpPr>
        <p:spPr/>
        <p:txBody>
          <a:bodyPr/>
          <a:lstStyle/>
          <a:p>
            <a:r>
              <a:rPr lang="en-US" dirty="0"/>
              <a:t>There are 1,000 milliliters in 1 liter of water. You are measuring 100 milliliters each time. Think back to yesterday. How many times will you need to measure and mark 100 milliliters of water to make 1 liter?</a:t>
            </a:r>
          </a:p>
          <a:p>
            <a:endParaRPr lang="en-US" dirty="0"/>
          </a:p>
        </p:txBody>
      </p:sp>
      <p:pic>
        <p:nvPicPr>
          <p:cNvPr id="2050" name="Picture 2" descr="C:\Users\EWheeler\AppData\Local\Microsoft\Windows\Temporary Internet Files\Content.IE5\88UQFRZ7\MM900336977[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22320" y="39624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842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863</TotalTime>
  <Words>1296</Words>
  <Application>Microsoft Office PowerPoint</Application>
  <PresentationFormat>On-screen Show (4:3)</PresentationFormat>
  <Paragraphs>191</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Clarity</vt:lpstr>
      <vt:lpstr>3rd and 4th Grade</vt:lpstr>
      <vt:lpstr>Learning Targets</vt:lpstr>
      <vt:lpstr>Instructional Shifts</vt:lpstr>
      <vt:lpstr>Curriculum Modules: Designed to Address the Shifts</vt:lpstr>
      <vt:lpstr>Philosophy and Workflow of A Story of Units</vt:lpstr>
      <vt:lpstr>A Story of Units</vt:lpstr>
      <vt:lpstr>Modules for the Fall</vt:lpstr>
      <vt:lpstr>Informal Assessment within Lesson Components</vt:lpstr>
      <vt:lpstr>Grade 3- Module 2 Lesson 10</vt:lpstr>
      <vt:lpstr>Fluency</vt:lpstr>
      <vt:lpstr>Application- Read, Draw, Write (RDW)</vt:lpstr>
      <vt:lpstr>Application- Read, Draw, Write (RDW)</vt:lpstr>
      <vt:lpstr>Application</vt:lpstr>
      <vt:lpstr>Concept Development  Problem Set  Debrief</vt:lpstr>
      <vt:lpstr>Grade 4 Module 3 Topic C</vt:lpstr>
      <vt:lpstr>Grade 4 Module 1 Topic C</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Wheeler</dc:creator>
  <cp:lastModifiedBy>Erin Wheeler</cp:lastModifiedBy>
  <cp:revision>12</cp:revision>
  <dcterms:created xsi:type="dcterms:W3CDTF">2013-07-25T15:17:22Z</dcterms:created>
  <dcterms:modified xsi:type="dcterms:W3CDTF">2013-07-26T17:46:20Z</dcterms:modified>
</cp:coreProperties>
</file>