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1.xml" ContentType="application/vnd.openxmlformats-officedocument.presentationml.notesSlide+xml"/>
  <Override PartName="/ppt/tags/tag9.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2"/>
  </p:notesMasterIdLst>
  <p:handoutMasterIdLst>
    <p:handoutMasterId r:id="rId13"/>
  </p:handoutMasterIdLst>
  <p:sldIdLst>
    <p:sldId id="332" r:id="rId2"/>
    <p:sldId id="590" r:id="rId3"/>
    <p:sldId id="593" r:id="rId4"/>
    <p:sldId id="594" r:id="rId5"/>
    <p:sldId id="595" r:id="rId6"/>
    <p:sldId id="596" r:id="rId7"/>
    <p:sldId id="597" r:id="rId8"/>
    <p:sldId id="592" r:id="rId9"/>
    <p:sldId id="622" r:id="rId10"/>
    <p:sldId id="621" r:id="rId11"/>
  </p:sldIdLst>
  <p:sldSz cx="9144000" cy="6858000" type="screen4x3"/>
  <p:notesSz cx="7010400" cy="9296400"/>
  <p:custDataLst>
    <p:tags r:id="rId14"/>
  </p:custDataLst>
  <p:defaultTextStyle>
    <a:defPPr>
      <a:defRPr lang="en-GB"/>
    </a:defPPr>
    <a:lvl1pPr algn="l" rtl="0" fontAlgn="base">
      <a:spcBef>
        <a:spcPct val="0"/>
      </a:spcBef>
      <a:spcAft>
        <a:spcPct val="0"/>
      </a:spcAft>
      <a:defRPr sz="1400" kern="1200">
        <a:solidFill>
          <a:schemeClr val="tx1"/>
        </a:solidFill>
        <a:latin typeface="Verdana" pitchFamily="34" charset="0"/>
        <a:ea typeface="+mn-ea"/>
        <a:cs typeface="Arial" charset="0"/>
      </a:defRPr>
    </a:lvl1pPr>
    <a:lvl2pPr marL="457200" algn="l" rtl="0" fontAlgn="base">
      <a:spcBef>
        <a:spcPct val="0"/>
      </a:spcBef>
      <a:spcAft>
        <a:spcPct val="0"/>
      </a:spcAft>
      <a:defRPr sz="1400" kern="1200">
        <a:solidFill>
          <a:schemeClr val="tx1"/>
        </a:solidFill>
        <a:latin typeface="Verdana" pitchFamily="34" charset="0"/>
        <a:ea typeface="+mn-ea"/>
        <a:cs typeface="Arial" charset="0"/>
      </a:defRPr>
    </a:lvl2pPr>
    <a:lvl3pPr marL="914400" algn="l" rtl="0" fontAlgn="base">
      <a:spcBef>
        <a:spcPct val="0"/>
      </a:spcBef>
      <a:spcAft>
        <a:spcPct val="0"/>
      </a:spcAft>
      <a:defRPr sz="1400" kern="1200">
        <a:solidFill>
          <a:schemeClr val="tx1"/>
        </a:solidFill>
        <a:latin typeface="Verdana" pitchFamily="34" charset="0"/>
        <a:ea typeface="+mn-ea"/>
        <a:cs typeface="Arial" charset="0"/>
      </a:defRPr>
    </a:lvl3pPr>
    <a:lvl4pPr marL="1371600" algn="l" rtl="0" fontAlgn="base">
      <a:spcBef>
        <a:spcPct val="0"/>
      </a:spcBef>
      <a:spcAft>
        <a:spcPct val="0"/>
      </a:spcAft>
      <a:defRPr sz="1400" kern="1200">
        <a:solidFill>
          <a:schemeClr val="tx1"/>
        </a:solidFill>
        <a:latin typeface="Verdana" pitchFamily="34" charset="0"/>
        <a:ea typeface="+mn-ea"/>
        <a:cs typeface="Arial" charset="0"/>
      </a:defRPr>
    </a:lvl4pPr>
    <a:lvl5pPr marL="1828800" algn="l" rtl="0" fontAlgn="base">
      <a:spcBef>
        <a:spcPct val="0"/>
      </a:spcBef>
      <a:spcAft>
        <a:spcPct val="0"/>
      </a:spcAft>
      <a:defRPr sz="1400" kern="1200">
        <a:solidFill>
          <a:schemeClr val="tx1"/>
        </a:solidFill>
        <a:latin typeface="Verdana" pitchFamily="34" charset="0"/>
        <a:ea typeface="+mn-ea"/>
        <a:cs typeface="Arial" charset="0"/>
      </a:defRPr>
    </a:lvl5pPr>
    <a:lvl6pPr marL="2286000" algn="l" defTabSz="914400" rtl="0" eaLnBrk="1" latinLnBrk="0" hangingPunct="1">
      <a:defRPr sz="1400" kern="1200">
        <a:solidFill>
          <a:schemeClr val="tx1"/>
        </a:solidFill>
        <a:latin typeface="Verdana" pitchFamily="34" charset="0"/>
        <a:ea typeface="+mn-ea"/>
        <a:cs typeface="Arial" charset="0"/>
      </a:defRPr>
    </a:lvl6pPr>
    <a:lvl7pPr marL="2743200" algn="l" defTabSz="914400" rtl="0" eaLnBrk="1" latinLnBrk="0" hangingPunct="1">
      <a:defRPr sz="1400" kern="1200">
        <a:solidFill>
          <a:schemeClr val="tx1"/>
        </a:solidFill>
        <a:latin typeface="Verdana" pitchFamily="34" charset="0"/>
        <a:ea typeface="+mn-ea"/>
        <a:cs typeface="Arial" charset="0"/>
      </a:defRPr>
    </a:lvl7pPr>
    <a:lvl8pPr marL="3200400" algn="l" defTabSz="914400" rtl="0" eaLnBrk="1" latinLnBrk="0" hangingPunct="1">
      <a:defRPr sz="1400" kern="1200">
        <a:solidFill>
          <a:schemeClr val="tx1"/>
        </a:solidFill>
        <a:latin typeface="Verdana" pitchFamily="34" charset="0"/>
        <a:ea typeface="+mn-ea"/>
        <a:cs typeface="Arial" charset="0"/>
      </a:defRPr>
    </a:lvl8pPr>
    <a:lvl9pPr marL="3657600" algn="l" defTabSz="914400" rtl="0" eaLnBrk="1" latinLnBrk="0" hangingPunct="1">
      <a:defRPr sz="1400" kern="1200">
        <a:solidFill>
          <a:schemeClr val="tx1"/>
        </a:solidFill>
        <a:latin typeface="Verdana" pitchFamily="34"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geored" initials="elg" lastIdx="7" clrIdx="0"/>
  <p:cmAuthor id="1" name="Amy Larson" initials="AL" lastIdx="3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C47191"/>
    <a:srgbClr val="B1426D"/>
    <a:srgbClr val="BA5A7F"/>
    <a:srgbClr val="C471A3"/>
    <a:srgbClr val="A72B5A"/>
    <a:srgbClr val="EFEACC"/>
    <a:srgbClr val="628DB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0359" autoAdjust="0"/>
    <p:restoredTop sz="70795" autoAdjust="0"/>
  </p:normalViewPr>
  <p:slideViewPr>
    <p:cSldViewPr snapToGrid="0">
      <p:cViewPr>
        <p:scale>
          <a:sx n="51" d="100"/>
          <a:sy n="51" d="100"/>
        </p:scale>
        <p:origin x="-1692" y="-90"/>
      </p:cViewPr>
      <p:guideLst>
        <p:guide orient="horz" pos="3284"/>
        <p:guide orient="horz" pos="3838"/>
        <p:guide orient="horz" pos="1356"/>
        <p:guide orient="horz" pos="966"/>
        <p:guide pos="240"/>
        <p:guide pos="2875"/>
        <p:guide pos="56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p:scale>
          <a:sx n="70" d="100"/>
          <a:sy n="70" d="100"/>
        </p:scale>
        <p:origin x="-2508" y="480"/>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6402" name="Rectangle 2"/>
          <p:cNvSpPr>
            <a:spLocks noGrp="1" noChangeArrowheads="1"/>
          </p:cNvSpPr>
          <p:nvPr>
            <p:ph type="hdr" sz="quarter"/>
          </p:nvPr>
        </p:nvSpPr>
        <p:spPr bwMode="auto">
          <a:xfrm>
            <a:off x="1" y="0"/>
            <a:ext cx="3038048" cy="464316"/>
          </a:xfrm>
          <a:prstGeom prst="rect">
            <a:avLst/>
          </a:prstGeom>
          <a:noFill/>
          <a:ln w="9525">
            <a:noFill/>
            <a:miter lim="800000"/>
            <a:headEnd/>
            <a:tailEnd/>
          </a:ln>
          <a:effectLst/>
        </p:spPr>
        <p:txBody>
          <a:bodyPr vert="horz" wrap="square" lIns="86001" tIns="43001" rIns="86001" bIns="43001" numCol="1" anchor="t" anchorCtr="0" compatLnSpc="1">
            <a:prstTxWarp prst="textNoShape">
              <a:avLst/>
            </a:prstTxWarp>
          </a:bodyPr>
          <a:lstStyle>
            <a:lvl1pPr>
              <a:spcBef>
                <a:spcPct val="0"/>
              </a:spcBef>
              <a:defRPr sz="1100">
                <a:latin typeface="Arial" pitchFamily="-1" charset="0"/>
                <a:ea typeface="Arial" pitchFamily="-1" charset="0"/>
                <a:cs typeface="Arial" pitchFamily="-1" charset="0"/>
              </a:defRPr>
            </a:lvl1pPr>
          </a:lstStyle>
          <a:p>
            <a:pPr>
              <a:defRPr/>
            </a:pPr>
            <a:endParaRPr lang="en-US" dirty="0"/>
          </a:p>
        </p:txBody>
      </p:sp>
      <p:sp>
        <p:nvSpPr>
          <p:cNvPr id="486403" name="Rectangle 3"/>
          <p:cNvSpPr>
            <a:spLocks noGrp="1" noChangeArrowheads="1"/>
          </p:cNvSpPr>
          <p:nvPr>
            <p:ph type="dt" sz="quarter" idx="1"/>
          </p:nvPr>
        </p:nvSpPr>
        <p:spPr bwMode="auto">
          <a:xfrm>
            <a:off x="3970786" y="0"/>
            <a:ext cx="3038048" cy="464316"/>
          </a:xfrm>
          <a:prstGeom prst="rect">
            <a:avLst/>
          </a:prstGeom>
          <a:noFill/>
          <a:ln w="9525">
            <a:noFill/>
            <a:miter lim="800000"/>
            <a:headEnd/>
            <a:tailEnd/>
          </a:ln>
          <a:effectLst/>
        </p:spPr>
        <p:txBody>
          <a:bodyPr vert="horz" wrap="square" lIns="86001" tIns="43001" rIns="86001" bIns="43001" numCol="1" anchor="t" anchorCtr="0" compatLnSpc="1">
            <a:prstTxWarp prst="textNoShape">
              <a:avLst/>
            </a:prstTxWarp>
          </a:bodyPr>
          <a:lstStyle>
            <a:lvl1pPr algn="r">
              <a:spcBef>
                <a:spcPct val="0"/>
              </a:spcBef>
              <a:defRPr sz="1100">
                <a:latin typeface="Arial" pitchFamily="-1" charset="0"/>
                <a:ea typeface="Arial" pitchFamily="-1" charset="0"/>
                <a:cs typeface="Arial" pitchFamily="-1" charset="0"/>
              </a:defRPr>
            </a:lvl1pPr>
          </a:lstStyle>
          <a:p>
            <a:pPr>
              <a:defRPr/>
            </a:pPr>
            <a:endParaRPr lang="en-US" dirty="0"/>
          </a:p>
        </p:txBody>
      </p:sp>
      <p:sp>
        <p:nvSpPr>
          <p:cNvPr id="486404" name="Rectangle 4"/>
          <p:cNvSpPr>
            <a:spLocks noGrp="1" noChangeArrowheads="1"/>
          </p:cNvSpPr>
          <p:nvPr>
            <p:ph type="ftr" sz="quarter" idx="2"/>
          </p:nvPr>
        </p:nvSpPr>
        <p:spPr bwMode="auto">
          <a:xfrm>
            <a:off x="1" y="8830643"/>
            <a:ext cx="3038048" cy="464316"/>
          </a:xfrm>
          <a:prstGeom prst="rect">
            <a:avLst/>
          </a:prstGeom>
          <a:noFill/>
          <a:ln w="9525">
            <a:noFill/>
            <a:miter lim="800000"/>
            <a:headEnd/>
            <a:tailEnd/>
          </a:ln>
          <a:effectLst/>
        </p:spPr>
        <p:txBody>
          <a:bodyPr vert="horz" wrap="square" lIns="86001" tIns="43001" rIns="86001" bIns="43001" numCol="1" anchor="b" anchorCtr="0" compatLnSpc="1">
            <a:prstTxWarp prst="textNoShape">
              <a:avLst/>
            </a:prstTxWarp>
          </a:bodyPr>
          <a:lstStyle>
            <a:lvl1pPr>
              <a:spcBef>
                <a:spcPct val="0"/>
              </a:spcBef>
              <a:defRPr sz="1100">
                <a:latin typeface="Arial" pitchFamily="-1" charset="0"/>
                <a:ea typeface="Arial" pitchFamily="-1" charset="0"/>
                <a:cs typeface="Arial" pitchFamily="-1" charset="0"/>
              </a:defRPr>
            </a:lvl1pPr>
          </a:lstStyle>
          <a:p>
            <a:pPr>
              <a:defRPr/>
            </a:pPr>
            <a:endParaRPr lang="en-US" dirty="0"/>
          </a:p>
        </p:txBody>
      </p:sp>
      <p:sp>
        <p:nvSpPr>
          <p:cNvPr id="486405" name="Rectangle 5"/>
          <p:cNvSpPr>
            <a:spLocks noGrp="1" noChangeArrowheads="1"/>
          </p:cNvSpPr>
          <p:nvPr>
            <p:ph type="sldNum" sz="quarter" idx="3"/>
          </p:nvPr>
        </p:nvSpPr>
        <p:spPr bwMode="auto">
          <a:xfrm>
            <a:off x="3970786" y="8830643"/>
            <a:ext cx="3038048" cy="464316"/>
          </a:xfrm>
          <a:prstGeom prst="rect">
            <a:avLst/>
          </a:prstGeom>
          <a:noFill/>
          <a:ln w="9525">
            <a:noFill/>
            <a:miter lim="800000"/>
            <a:headEnd/>
            <a:tailEnd/>
          </a:ln>
          <a:effectLst/>
        </p:spPr>
        <p:txBody>
          <a:bodyPr vert="horz" wrap="square" lIns="86001" tIns="43001" rIns="86001" bIns="43001" numCol="1" anchor="b" anchorCtr="0" compatLnSpc="1">
            <a:prstTxWarp prst="textNoShape">
              <a:avLst/>
            </a:prstTxWarp>
          </a:bodyPr>
          <a:lstStyle>
            <a:lvl1pPr algn="r">
              <a:defRPr sz="1100">
                <a:latin typeface="Arial" charset="0"/>
                <a:cs typeface="Arial" charset="0"/>
              </a:defRPr>
            </a:lvl1pPr>
          </a:lstStyle>
          <a:p>
            <a:pPr>
              <a:defRPr/>
            </a:pPr>
            <a:fld id="{7BF40EB6-CD35-4750-9961-37B1849BF2E0}" type="slidenum">
              <a:rPr lang="en-US"/>
              <a:pPr>
                <a:defRPr/>
              </a:pPr>
              <a:t>‹#›</a:t>
            </a:fld>
            <a:endParaRPr lang="en-US" dirty="0"/>
          </a:p>
        </p:txBody>
      </p:sp>
    </p:spTree>
    <p:extLst>
      <p:ext uri="{BB962C8B-B14F-4D97-AF65-F5344CB8AC3E}">
        <p14:creationId xmlns:p14="http://schemas.microsoft.com/office/powerpoint/2010/main" val="41730573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4"/>
          <p:cNvSpPr>
            <a:spLocks noGrp="1" noRot="1" noChangeAspect="1" noChangeArrowheads="1" noTextEdit="1"/>
          </p:cNvSpPr>
          <p:nvPr>
            <p:ph type="sldImg" idx="2"/>
          </p:nvPr>
        </p:nvSpPr>
        <p:spPr bwMode="auto">
          <a:xfrm>
            <a:off x="233363" y="631825"/>
            <a:ext cx="3854450" cy="2892425"/>
          </a:xfrm>
          <a:prstGeom prst="rect">
            <a:avLst/>
          </a:prstGeom>
          <a:noFill/>
          <a:ln w="9525">
            <a:solidFill>
              <a:srgbClr val="000000"/>
            </a:solidFill>
            <a:miter lim="800000"/>
            <a:headEnd/>
            <a:tailEnd/>
          </a:ln>
        </p:spPr>
      </p:sp>
      <p:sp>
        <p:nvSpPr>
          <p:cNvPr id="13" name="Rectangle 5"/>
          <p:cNvSpPr>
            <a:spLocks noGrp="1" noChangeArrowheads="1"/>
          </p:cNvSpPr>
          <p:nvPr>
            <p:ph type="body" sz="quarter" idx="3"/>
          </p:nvPr>
        </p:nvSpPr>
        <p:spPr bwMode="auto">
          <a:xfrm>
            <a:off x="247202" y="3652611"/>
            <a:ext cx="6447462" cy="4949413"/>
          </a:xfrm>
          <a:prstGeom prst="rect">
            <a:avLst/>
          </a:prstGeom>
          <a:noFill/>
          <a:ln w="9525">
            <a:noFill/>
            <a:miter lim="800000"/>
            <a:headEnd/>
            <a:tailEnd/>
          </a:ln>
          <a:effectLst/>
        </p:spPr>
        <p:txBody>
          <a:bodyPr vert="horz" wrap="square" lIns="89123" tIns="44563" rIns="89123" bIns="44563"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4" name="Rectangle 13"/>
          <p:cNvSpPr/>
          <p:nvPr/>
        </p:nvSpPr>
        <p:spPr>
          <a:xfrm>
            <a:off x="0" y="102888"/>
            <a:ext cx="7010400" cy="245885"/>
          </a:xfrm>
          <a:prstGeom prst="rect">
            <a:avLst/>
          </a:prstGeom>
        </p:spPr>
        <p:txBody>
          <a:bodyPr wrap="square" lIns="91285" tIns="45643" rIns="91285" bIns="45643">
            <a:spAutoFit/>
          </a:bodyPr>
          <a:lstStyle/>
          <a:p>
            <a:pPr algn="l">
              <a:defRPr/>
            </a:pPr>
            <a:r>
              <a:rPr lang="en-US" sz="1000" b="0" dirty="0" smtClean="0"/>
              <a:t>New York State 2013 Grades 3-8 Common</a:t>
            </a:r>
            <a:r>
              <a:rPr lang="en-US" sz="1000" b="0" baseline="0" dirty="0" smtClean="0"/>
              <a:t> </a:t>
            </a:r>
            <a:r>
              <a:rPr lang="en-US" sz="1000" b="0" dirty="0" smtClean="0"/>
              <a:t>Core</a:t>
            </a:r>
            <a:r>
              <a:rPr lang="en-US" sz="1000" b="0" baseline="0" dirty="0" smtClean="0"/>
              <a:t> Math </a:t>
            </a:r>
            <a:r>
              <a:rPr lang="en-US" sz="1000" b="0" dirty="0" smtClean="0"/>
              <a:t>Rubric and Scoring Turnkey Training</a:t>
            </a:r>
            <a:endParaRPr lang="en-GB" sz="1000" b="0" dirty="0" smtClean="0">
              <a:latin typeface="Gill Sans MT Pro Book" pitchFamily="-1" charset="0"/>
            </a:endParaRPr>
          </a:p>
        </p:txBody>
      </p:sp>
      <p:cxnSp>
        <p:nvCxnSpPr>
          <p:cNvPr id="15" name="Straight Connector 14"/>
          <p:cNvCxnSpPr/>
          <p:nvPr/>
        </p:nvCxnSpPr>
        <p:spPr>
          <a:xfrm>
            <a:off x="0" y="379509"/>
            <a:ext cx="70104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0" y="9007552"/>
            <a:ext cx="7010400" cy="0"/>
          </a:xfrm>
          <a:prstGeom prst="line">
            <a:avLst/>
          </a:prstGeom>
        </p:spPr>
        <p:style>
          <a:lnRef idx="2">
            <a:schemeClr val="accent1"/>
          </a:lnRef>
          <a:fillRef idx="0">
            <a:schemeClr val="accent1"/>
          </a:fillRef>
          <a:effectRef idx="1">
            <a:schemeClr val="accent1"/>
          </a:effectRef>
          <a:fontRef idx="minor">
            <a:schemeClr val="tx1"/>
          </a:fontRef>
        </p:style>
      </p:cxnSp>
      <p:sp>
        <p:nvSpPr>
          <p:cNvPr id="17" name="Rectangle 7"/>
          <p:cNvSpPr>
            <a:spLocks noGrp="1" noChangeArrowheads="1"/>
          </p:cNvSpPr>
          <p:nvPr>
            <p:ph type="sldNum" sz="quarter" idx="5"/>
          </p:nvPr>
        </p:nvSpPr>
        <p:spPr bwMode="auto">
          <a:xfrm>
            <a:off x="3971081" y="8822387"/>
            <a:ext cx="3037735" cy="466088"/>
          </a:xfrm>
          <a:prstGeom prst="rect">
            <a:avLst/>
          </a:prstGeom>
          <a:noFill/>
          <a:ln w="9525">
            <a:noFill/>
            <a:miter lim="800000"/>
            <a:headEnd/>
            <a:tailEnd/>
          </a:ln>
          <a:effectLst/>
        </p:spPr>
        <p:txBody>
          <a:bodyPr vert="horz" wrap="square" lIns="89123" tIns="44563" rIns="89123" bIns="44563" numCol="1" anchor="b" anchorCtr="0" compatLnSpc="1">
            <a:prstTxWarp prst="textNoShape">
              <a:avLst/>
            </a:prstTxWarp>
          </a:bodyPr>
          <a:lstStyle>
            <a:lvl1pPr algn="r" defTabSz="891451">
              <a:defRPr sz="1100">
                <a:latin typeface="Arial" charset="0"/>
                <a:cs typeface="Arial" charset="0"/>
              </a:defRPr>
            </a:lvl1pPr>
          </a:lstStyle>
          <a:p>
            <a:pPr>
              <a:defRPr/>
            </a:pPr>
            <a:fld id="{BC7F7FC8-DFCC-4405-AF1D-4EB489BCB67C}" type="slidenum">
              <a:rPr lang="en-GB" smtClean="0"/>
              <a:pPr>
                <a:defRPr/>
              </a:pPr>
              <a:t>‹#›</a:t>
            </a:fld>
            <a:endParaRPr lang="en-GB" dirty="0"/>
          </a:p>
        </p:txBody>
      </p:sp>
      <p:sp>
        <p:nvSpPr>
          <p:cNvPr id="18" name="Rectangle 17"/>
          <p:cNvSpPr/>
          <p:nvPr/>
        </p:nvSpPr>
        <p:spPr>
          <a:xfrm>
            <a:off x="5457463" y="9026577"/>
            <a:ext cx="1237201" cy="245885"/>
          </a:xfrm>
          <a:prstGeom prst="rect">
            <a:avLst/>
          </a:prstGeom>
        </p:spPr>
        <p:txBody>
          <a:bodyPr wrap="none" lIns="91285" tIns="45643" rIns="91285" bIns="45643">
            <a:spAutoFit/>
          </a:bodyPr>
          <a:lstStyle/>
          <a:p>
            <a:r>
              <a:rPr lang="en-GB" sz="1000" dirty="0" smtClean="0"/>
              <a:t>Facilitator Guide</a:t>
            </a:r>
            <a:endParaRPr lang="en-US" sz="1000" dirty="0"/>
          </a:p>
        </p:txBody>
      </p:sp>
    </p:spTree>
    <p:extLst>
      <p:ext uri="{BB962C8B-B14F-4D97-AF65-F5344CB8AC3E}">
        <p14:creationId xmlns:p14="http://schemas.microsoft.com/office/powerpoint/2010/main" val="408512421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Verdana" pitchFamily="-1" charset="0"/>
        <a:ea typeface="Arial" pitchFamily="-1" charset="0"/>
        <a:cs typeface="Arial" pitchFamily="-1" charset="0"/>
      </a:defRPr>
    </a:lvl1pPr>
    <a:lvl2pPr marL="457200" algn="l" rtl="0" eaLnBrk="0" fontAlgn="base" hangingPunct="0">
      <a:spcBef>
        <a:spcPct val="30000"/>
      </a:spcBef>
      <a:spcAft>
        <a:spcPct val="0"/>
      </a:spcAft>
      <a:defRPr sz="1200" kern="1200">
        <a:solidFill>
          <a:schemeClr val="tx1"/>
        </a:solidFill>
        <a:latin typeface="Verdana" pitchFamily="-1" charset="0"/>
        <a:ea typeface="Arial" pitchFamily="-1" charset="0"/>
        <a:cs typeface="Arial" pitchFamily="-1" charset="0"/>
      </a:defRPr>
    </a:lvl2pPr>
    <a:lvl3pPr marL="914400" algn="l" rtl="0" eaLnBrk="0" fontAlgn="base" hangingPunct="0">
      <a:spcBef>
        <a:spcPct val="30000"/>
      </a:spcBef>
      <a:spcAft>
        <a:spcPct val="0"/>
      </a:spcAft>
      <a:defRPr sz="1200" kern="1200">
        <a:solidFill>
          <a:schemeClr val="tx1"/>
        </a:solidFill>
        <a:latin typeface="Verdana" pitchFamily="-1" charset="0"/>
        <a:ea typeface="Arial" pitchFamily="-1" charset="0"/>
        <a:cs typeface="Arial" pitchFamily="-1" charset="0"/>
      </a:defRPr>
    </a:lvl3pPr>
    <a:lvl4pPr marL="1371600" algn="l" rtl="0" eaLnBrk="0" fontAlgn="base" hangingPunct="0">
      <a:spcBef>
        <a:spcPct val="30000"/>
      </a:spcBef>
      <a:spcAft>
        <a:spcPct val="0"/>
      </a:spcAft>
      <a:defRPr sz="1200" kern="1200">
        <a:solidFill>
          <a:schemeClr val="tx1"/>
        </a:solidFill>
        <a:latin typeface="Verdana" pitchFamily="-1" charset="0"/>
        <a:ea typeface="Arial" pitchFamily="-1" charset="0"/>
        <a:cs typeface="Arial" pitchFamily="-1" charset="0"/>
      </a:defRPr>
    </a:lvl4pPr>
    <a:lvl5pPr marL="1828800" algn="l" rtl="0" eaLnBrk="0" fontAlgn="base" hangingPunct="0">
      <a:spcBef>
        <a:spcPct val="30000"/>
      </a:spcBef>
      <a:spcAft>
        <a:spcPct val="0"/>
      </a:spcAft>
      <a:defRPr sz="1200" kern="1200">
        <a:solidFill>
          <a:schemeClr val="tx1"/>
        </a:solidFill>
        <a:latin typeface="Verdana" pitchFamily="-1" charset="0"/>
        <a:ea typeface="Arial" pitchFamily="-1" charset="0"/>
        <a:cs typeface="Arial" pitchFamily="-1"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1" name="Notes Placeholder 2"/>
          <p:cNvSpPr>
            <a:spLocks noGrp="1"/>
          </p:cNvSpPr>
          <p:nvPr>
            <p:ph type="body" idx="1"/>
          </p:nvPr>
        </p:nvSpPr>
        <p:spPr/>
        <p:txBody>
          <a:bodyPr/>
          <a:lstStyle/>
          <a:p>
            <a:endParaRPr lang="en-US" dirty="0" smtClean="0"/>
          </a:p>
          <a:p>
            <a:endParaRPr lang="en-US"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smtClean="0"/>
              <a:t>Welcome!  T</a:t>
            </a:r>
            <a:r>
              <a:rPr lang="en-US" baseline="0" dirty="0" smtClean="0"/>
              <a:t>his video series will examine the </a:t>
            </a:r>
            <a:r>
              <a:rPr lang="en-US" dirty="0" smtClean="0"/>
              <a:t>new NYS 2-point and 3-point math rubrics and provide</a:t>
            </a:r>
            <a:r>
              <a:rPr lang="en-US" baseline="0" dirty="0" smtClean="0"/>
              <a:t> </a:t>
            </a:r>
            <a:r>
              <a:rPr lang="en-US" dirty="0" smtClean="0"/>
              <a:t>an opportunity to apply them to sets of student responses to sample test questions measuring the NYS Common Core Math Standards. </a:t>
            </a:r>
          </a:p>
          <a:p>
            <a:endParaRPr lang="en-US" dirty="0" smtClean="0"/>
          </a:p>
          <a:p>
            <a:r>
              <a:rPr lang="en-US" dirty="0" smtClean="0"/>
              <a:t>The</a:t>
            </a:r>
            <a:r>
              <a:rPr lang="en-US" baseline="0" dirty="0" smtClean="0"/>
              <a:t> </a:t>
            </a:r>
            <a:r>
              <a:rPr lang="en-US" dirty="0" smtClean="0"/>
              <a:t>general purpose of this first video:  To give an overview of how</a:t>
            </a:r>
            <a:r>
              <a:rPr lang="en-US" baseline="0" dirty="0" smtClean="0"/>
              <a:t> the six shifts can be seen in the design of the mathematics assessment</a:t>
            </a:r>
            <a:endParaRPr lang="en-US" dirty="0" smtClean="0"/>
          </a:p>
        </p:txBody>
      </p:sp>
      <p:sp>
        <p:nvSpPr>
          <p:cNvPr id="171012" name="Slide Number Placeholder 3"/>
          <p:cNvSpPr>
            <a:spLocks noGrp="1"/>
          </p:cNvSpPr>
          <p:nvPr>
            <p:ph type="sldNum" sz="quarter" idx="5"/>
          </p:nvPr>
        </p:nvSpPr>
        <p:spPr>
          <a:xfrm>
            <a:off x="3971081" y="8822387"/>
            <a:ext cx="3037735" cy="466088"/>
          </a:xfrm>
        </p:spPr>
        <p:txBody>
          <a:bodyPr/>
          <a:lstStyle/>
          <a:p>
            <a:fld id="{B2EEA984-5704-4F91-90CA-44AF48FDC865}" type="slidenum">
              <a:rPr lang="en-GB" smtClean="0"/>
              <a:pPr/>
              <a:t>1</a:t>
            </a:fld>
            <a:endParaRPr lang="en-GB" dirty="0" smtClean="0"/>
          </a:p>
        </p:txBody>
      </p:sp>
      <p:sp>
        <p:nvSpPr>
          <p:cNvPr id="4" name="Slide Image Placeholder 3"/>
          <p:cNvSpPr>
            <a:spLocks noGrp="1" noRot="1" noChangeAspect="1"/>
          </p:cNvSpPr>
          <p:nvPr>
            <p:ph type="sldImg"/>
          </p:nvPr>
        </p:nvSpPr>
        <p:spPr>
          <a:xfrm>
            <a:off x="231775" y="630238"/>
            <a:ext cx="3857625" cy="2894012"/>
          </a:xfrm>
        </p:spPr>
      </p:sp>
      <p:pic>
        <p:nvPicPr>
          <p:cNvPr id="8" name="Picture 2" descr="C:\Users\Christina\AppData\Local\Microsoft\Windows\Temporary Internet Files\Content.IE5\MC900431586[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51729" y="818032"/>
            <a:ext cx="912632" cy="91303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5172231" y="1001476"/>
            <a:ext cx="1394474" cy="430299"/>
          </a:xfrm>
          <a:prstGeom prst="rect">
            <a:avLst/>
          </a:prstGeom>
          <a:noFill/>
        </p:spPr>
        <p:txBody>
          <a:bodyPr wrap="square" lIns="91285" tIns="45643" rIns="91285" bIns="45643" rtlCol="0">
            <a:spAutoFit/>
          </a:bodyPr>
          <a:lstStyle/>
          <a:p>
            <a:r>
              <a:rPr lang="en-US" sz="1100" dirty="0"/>
              <a:t>Time estimate: </a:t>
            </a:r>
          </a:p>
          <a:p>
            <a:r>
              <a:rPr lang="en-US" sz="1100" dirty="0"/>
              <a:t>4 minutes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775" y="630238"/>
            <a:ext cx="3857625" cy="28940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C7F7FC8-DFCC-4405-AF1D-4EB489BCB67C}" type="slidenum">
              <a:rPr lang="en-GB" smtClean="0"/>
              <a:pPr>
                <a:defRPr/>
              </a:pPr>
              <a:t>10</a:t>
            </a:fld>
            <a:endParaRPr lang="en-GB" dirty="0"/>
          </a:p>
        </p:txBody>
      </p:sp>
    </p:spTree>
    <p:extLst>
      <p:ext uri="{BB962C8B-B14F-4D97-AF65-F5344CB8AC3E}">
        <p14:creationId xmlns:p14="http://schemas.microsoft.com/office/powerpoint/2010/main" val="28238584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Notes Placeholder 2"/>
          <p:cNvSpPr>
            <a:spLocks noGrp="1"/>
          </p:cNvSpPr>
          <p:nvPr>
            <p:ph type="body" idx="1"/>
          </p:nvPr>
        </p:nvSpPr>
        <p:spPr/>
        <p:txBody>
          <a:bodyPr/>
          <a:lstStyle/>
          <a:p>
            <a:r>
              <a:rPr lang="en-US" dirty="0" smtClean="0"/>
              <a:t> </a:t>
            </a:r>
          </a:p>
          <a:p>
            <a:r>
              <a:rPr lang="en-US" dirty="0" smtClean="0"/>
              <a:t>Before we begin, it is worth taking a moment to frame our minds around the reason why we are making these changes – to truly prepare our students for college and careers – and how we are going to do this – through a new set of standards – the Common Core – and the instructional shifts.  We have all grown considerably with our familiarity with these shifts, so instead of doing a training on them we are going to quickly review how these shifts will be evident in tests so that we are in a Common Core frame of mind when applying these rubrics for the first time.  </a:t>
            </a:r>
          </a:p>
          <a:p>
            <a:endParaRPr lang="en-US" dirty="0" smtClean="0"/>
          </a:p>
        </p:txBody>
      </p:sp>
      <p:sp>
        <p:nvSpPr>
          <p:cNvPr id="10244" name="Slide Number Placeholder 3"/>
          <p:cNvSpPr>
            <a:spLocks noGrp="1"/>
          </p:cNvSpPr>
          <p:nvPr>
            <p:ph type="sldNum" sz="quarter" idx="5"/>
          </p:nvPr>
        </p:nvSpPr>
        <p:spPr>
          <a:noFill/>
          <a:ln w="9525">
            <a:noFill/>
            <a:miter lim="800000"/>
            <a:headEnd/>
            <a:tailEnd/>
          </a:ln>
          <a:effectLst/>
        </p:spPr>
        <p:txBody>
          <a:bodyPr vert="horz" wrap="square" lIns="89123" tIns="44563" rIns="89123" bIns="44563" numCol="1" anchor="b" anchorCtr="0" compatLnSpc="1">
            <a:prstTxWarp prst="textNoShape">
              <a:avLst/>
            </a:prstTxWarp>
          </a:bodyPr>
          <a:lstStyle/>
          <a:p>
            <a:fld id="{1987A802-4685-498A-9D9A-E6E37F08E0DB}" type="slidenum">
              <a:rPr lang="en-GB"/>
              <a:pPr/>
              <a:t>2</a:t>
            </a:fld>
            <a:endParaRPr lang="en-GB" dirty="0"/>
          </a:p>
        </p:txBody>
      </p:sp>
      <p:sp>
        <p:nvSpPr>
          <p:cNvPr id="4" name="Slide Image Placeholder 3"/>
          <p:cNvSpPr>
            <a:spLocks noGrp="1" noRot="1" noChangeAspect="1"/>
          </p:cNvSpPr>
          <p:nvPr>
            <p:ph type="sldImg"/>
          </p:nvPr>
        </p:nvSpPr>
        <p:spPr>
          <a:xfrm>
            <a:off x="231775" y="630238"/>
            <a:ext cx="3857625" cy="2894012"/>
          </a:xfrm>
        </p:spPr>
      </p:sp>
      <p:pic>
        <p:nvPicPr>
          <p:cNvPr id="8" name="Picture 2" descr="C:\Users\Christina\AppData\Local\Microsoft\Windows\Temporary Internet Files\Content.IE5\MC900431586[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51729" y="818032"/>
            <a:ext cx="912632" cy="91303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5172231" y="1001476"/>
            <a:ext cx="1394474" cy="430299"/>
          </a:xfrm>
          <a:prstGeom prst="rect">
            <a:avLst/>
          </a:prstGeom>
          <a:noFill/>
        </p:spPr>
        <p:txBody>
          <a:bodyPr wrap="square" lIns="91285" tIns="45643" rIns="91285" bIns="45643" rtlCol="0">
            <a:spAutoFit/>
          </a:bodyPr>
          <a:lstStyle/>
          <a:p>
            <a:r>
              <a:rPr lang="en-US" sz="1100" dirty="0"/>
              <a:t>Time estimate: </a:t>
            </a:r>
          </a:p>
          <a:p>
            <a:r>
              <a:rPr lang="en-US" sz="1100" dirty="0"/>
              <a:t>8 minutes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smtClean="0"/>
              <a:t>Shift 1 calls for Focus, this means that teachers significantly narrow and deepen the scope of how time and energy is spent in the math classroom. They do so in order to focus deeply on the concepts that are prioritized in the standards.  In terms of the test, priority standards will be the focus. Other standards will be deemphasized. </a:t>
            </a:r>
          </a:p>
          <a:p>
            <a:r>
              <a:rPr lang="en-US" dirty="0" smtClean="0"/>
              <a:t> </a:t>
            </a:r>
          </a:p>
        </p:txBody>
      </p:sp>
      <p:sp>
        <p:nvSpPr>
          <p:cNvPr id="4" name="Slide Number Placeholder 3"/>
          <p:cNvSpPr>
            <a:spLocks noGrp="1"/>
          </p:cNvSpPr>
          <p:nvPr>
            <p:ph type="sldNum" sz="quarter" idx="10"/>
          </p:nvPr>
        </p:nvSpPr>
        <p:spPr/>
        <p:txBody>
          <a:bodyPr/>
          <a:lstStyle/>
          <a:p>
            <a:fld id="{1A202337-F4D6-4504-9D17-B713B6592478}" type="slidenum">
              <a:rPr lang="en-GB" smtClean="0"/>
              <a:pPr/>
              <a:t>3</a:t>
            </a:fld>
            <a:endParaRPr lang="en-GB" dirty="0"/>
          </a:p>
        </p:txBody>
      </p:sp>
      <p:sp>
        <p:nvSpPr>
          <p:cNvPr id="7" name="Slide Image Placeholder 6"/>
          <p:cNvSpPr>
            <a:spLocks noGrp="1" noRot="1" noChangeAspect="1"/>
          </p:cNvSpPr>
          <p:nvPr>
            <p:ph type="sldImg"/>
          </p:nvPr>
        </p:nvSpPr>
        <p:spPr>
          <a:xfrm>
            <a:off x="231775" y="630238"/>
            <a:ext cx="3857625" cy="2894012"/>
          </a:xfr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smtClean="0"/>
              <a:t>If Shift 2 calls for Coherence, principals and teachers are being asked to carefully connect the learning within and across grades so that students can build new understanding onto foundations built in previous years. In terms of the test, we will see this reflected through the progression of content and concepts as depicted in the standards across grade levels. Because of the way math works, if students have learned a</a:t>
            </a:r>
            <a:r>
              <a:rPr lang="en-US" baseline="0" dirty="0" smtClean="0"/>
              <a:t> concept</a:t>
            </a:r>
            <a:r>
              <a:rPr lang="en-US" dirty="0" smtClean="0"/>
              <a:t> before, they may have to use it with topics in later grades (such as using fractions learned in 3rd grade with measurement standards in 5th grade.)</a:t>
            </a:r>
          </a:p>
        </p:txBody>
      </p:sp>
      <p:sp>
        <p:nvSpPr>
          <p:cNvPr id="4" name="Slide Number Placeholder 3"/>
          <p:cNvSpPr>
            <a:spLocks noGrp="1"/>
          </p:cNvSpPr>
          <p:nvPr>
            <p:ph type="sldNum" sz="quarter" idx="10"/>
          </p:nvPr>
        </p:nvSpPr>
        <p:spPr/>
        <p:txBody>
          <a:bodyPr/>
          <a:lstStyle/>
          <a:p>
            <a:fld id="{1A202337-F4D6-4504-9D17-B713B6592478}" type="slidenum">
              <a:rPr lang="en-GB" smtClean="0"/>
              <a:pPr/>
              <a:t>4</a:t>
            </a:fld>
            <a:endParaRPr lang="en-GB" dirty="0"/>
          </a:p>
        </p:txBody>
      </p:sp>
      <p:sp>
        <p:nvSpPr>
          <p:cNvPr id="7" name="Slide Image Placeholder 6"/>
          <p:cNvSpPr>
            <a:spLocks noGrp="1" noRot="1" noChangeAspect="1"/>
          </p:cNvSpPr>
          <p:nvPr>
            <p:ph type="sldImg"/>
          </p:nvPr>
        </p:nvSpPr>
        <p:spPr>
          <a:xfrm>
            <a:off x="231775" y="630238"/>
            <a:ext cx="3857625" cy="2894012"/>
          </a:xfr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smtClean="0"/>
              <a:t>With Shift 3 being Fluency, students are expected to have speed and accuracy with simple calculations; teachers structure class time and/or homework time for students to memorize, through repetition, core functions. Test implications involve an assumption that students possess the required fluencies as articulated through grade 8; this will be reflected in test questions by the number choices in real world problems.</a:t>
            </a:r>
            <a:endParaRPr lang="en-US" dirty="0" smtClean="0"/>
          </a:p>
        </p:txBody>
      </p:sp>
      <p:sp>
        <p:nvSpPr>
          <p:cNvPr id="4" name="Slide Number Placeholder 3"/>
          <p:cNvSpPr>
            <a:spLocks noGrp="1"/>
          </p:cNvSpPr>
          <p:nvPr>
            <p:ph type="sldNum" sz="quarter" idx="10"/>
          </p:nvPr>
        </p:nvSpPr>
        <p:spPr/>
        <p:txBody>
          <a:bodyPr/>
          <a:lstStyle/>
          <a:p>
            <a:fld id="{1A202337-F4D6-4504-9D17-B713B6592478}" type="slidenum">
              <a:rPr lang="en-GB" smtClean="0"/>
              <a:pPr/>
              <a:t>5</a:t>
            </a:fld>
            <a:endParaRPr lang="en-GB" dirty="0"/>
          </a:p>
        </p:txBody>
      </p:sp>
      <p:sp>
        <p:nvSpPr>
          <p:cNvPr id="10" name="Slide Image Placeholder 9"/>
          <p:cNvSpPr>
            <a:spLocks noGrp="1" noRot="1" noChangeAspect="1"/>
          </p:cNvSpPr>
          <p:nvPr>
            <p:ph type="sldImg"/>
          </p:nvPr>
        </p:nvSpPr>
        <p:spPr>
          <a:xfrm>
            <a:off x="231775" y="630238"/>
            <a:ext cx="3857625" cy="2894012"/>
          </a:xfr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smtClean="0"/>
              <a:t>With Shift 4, Deep Understanding, students deeply understand and can operate easily within a math concept before moving on. As we recall, students learn more than the trick to get the answer right. They learn the math. For the test, each standard will be assessed from multiple perspectives, while not veering from the primary target of measurement for the standard. Not only will questions infuse additional standards beyond the targeted standard, each standard will be tested in many different ways.</a:t>
            </a:r>
            <a:endParaRPr lang="en-US" dirty="0" smtClean="0"/>
          </a:p>
        </p:txBody>
      </p:sp>
      <p:sp>
        <p:nvSpPr>
          <p:cNvPr id="4" name="Slide Number Placeholder 3"/>
          <p:cNvSpPr>
            <a:spLocks noGrp="1"/>
          </p:cNvSpPr>
          <p:nvPr>
            <p:ph type="sldNum" sz="quarter" idx="10"/>
          </p:nvPr>
        </p:nvSpPr>
        <p:spPr/>
        <p:txBody>
          <a:bodyPr/>
          <a:lstStyle/>
          <a:p>
            <a:fld id="{1A202337-F4D6-4504-9D17-B713B6592478}" type="slidenum">
              <a:rPr lang="en-GB" smtClean="0"/>
              <a:pPr/>
              <a:t>6</a:t>
            </a:fld>
            <a:endParaRPr lang="en-GB" dirty="0"/>
          </a:p>
        </p:txBody>
      </p:sp>
      <p:sp>
        <p:nvSpPr>
          <p:cNvPr id="10" name="Slide Image Placeholder 9"/>
          <p:cNvSpPr>
            <a:spLocks noGrp="1" noRot="1" noChangeAspect="1"/>
          </p:cNvSpPr>
          <p:nvPr>
            <p:ph type="sldImg"/>
          </p:nvPr>
        </p:nvSpPr>
        <p:spPr>
          <a:xfrm>
            <a:off x="231775" y="630238"/>
            <a:ext cx="3857625" cy="2894012"/>
          </a:xfr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smtClean="0"/>
              <a:t>And finally, with Shifts 5&amp;6, Application and Dual Intensity, students are expected to use math and choose the appropriate concept for application even when they are not prompted to do so, and students are practicing and understanding. There is more than a balance between these two things in the classroom – both are occurring with intensity.   On tests, students will be expected to know grade-level mathematical content with fluency and to know which mathematical concepts to employ to solve real-world mathematics problems. In other words, students will not be explicitly prompted, and they will see minimal scaffolding on tests.</a:t>
            </a:r>
          </a:p>
          <a:p>
            <a:endParaRPr lang="en-US" dirty="0"/>
          </a:p>
        </p:txBody>
      </p:sp>
      <p:sp>
        <p:nvSpPr>
          <p:cNvPr id="4" name="Slide Number Placeholder 3"/>
          <p:cNvSpPr>
            <a:spLocks noGrp="1"/>
          </p:cNvSpPr>
          <p:nvPr>
            <p:ph type="sldNum" sz="quarter" idx="10"/>
          </p:nvPr>
        </p:nvSpPr>
        <p:spPr>
          <a:xfrm>
            <a:off x="3971081" y="8822387"/>
            <a:ext cx="3037735" cy="466088"/>
          </a:xfrm>
        </p:spPr>
        <p:txBody>
          <a:bodyPr/>
          <a:lstStyle/>
          <a:p>
            <a:fld id="{1A202337-F4D6-4504-9D17-B713B6592478}" type="slidenum">
              <a:rPr lang="en-GB" smtClean="0"/>
              <a:pPr/>
              <a:t>7</a:t>
            </a:fld>
            <a:endParaRPr lang="en-GB" dirty="0"/>
          </a:p>
        </p:txBody>
      </p:sp>
      <p:sp>
        <p:nvSpPr>
          <p:cNvPr id="7" name="Slide Image Placeholder 6"/>
          <p:cNvSpPr>
            <a:spLocks noGrp="1" noRot="1" noChangeAspect="1"/>
          </p:cNvSpPr>
          <p:nvPr>
            <p:ph type="sldImg"/>
          </p:nvPr>
        </p:nvSpPr>
        <p:spPr>
          <a:xfrm>
            <a:off x="231775" y="630238"/>
            <a:ext cx="3857625" cy="2894012"/>
          </a:xfr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smtClean="0"/>
              <a:t>When we compare the tests from the past with the present, we see that:</a:t>
            </a:r>
          </a:p>
          <a:p>
            <a:pPr marL="171161" indent="-171161">
              <a:buFont typeface="Arial" pitchFamily="34" charset="0"/>
              <a:buChar char="•"/>
            </a:pPr>
            <a:r>
              <a:rPr lang="en-US" dirty="0" smtClean="0"/>
              <a:t>Questions from previous tests were simpler, one or two steps, or were heavily </a:t>
            </a:r>
            <a:r>
              <a:rPr lang="en-US" dirty="0" err="1" smtClean="0"/>
              <a:t>scaffolded</a:t>
            </a:r>
            <a:r>
              <a:rPr lang="en-US" dirty="0" smtClean="0"/>
              <a:t>.  The new questions will require multiple steps involving the interpretation of operations.  </a:t>
            </a:r>
          </a:p>
          <a:p>
            <a:pPr marL="171161" indent="-171161">
              <a:buFont typeface="Arial" pitchFamily="34" charset="0"/>
              <a:buChar char="•"/>
            </a:pPr>
            <a:r>
              <a:rPr lang="en-US" dirty="0" smtClean="0"/>
              <a:t>Questions from the past were heavy on pure fluency in isolation. The new questions require conceptual understanding and fluency in order to complete test questions.</a:t>
            </a:r>
          </a:p>
          <a:p>
            <a:pPr marL="171161" indent="-171161">
              <a:buFont typeface="Arial" pitchFamily="34" charset="0"/>
              <a:buChar char="•"/>
            </a:pPr>
            <a:r>
              <a:rPr lang="en-US" dirty="0" smtClean="0"/>
              <a:t>Questions from past tests isolated the math. The new problems are in a real world problem context. </a:t>
            </a:r>
          </a:p>
          <a:p>
            <a:pPr marL="171161" indent="-171161">
              <a:buFont typeface="Arial" pitchFamily="34" charset="0"/>
              <a:buChar char="•"/>
            </a:pPr>
            <a:r>
              <a:rPr lang="en-US" dirty="0" smtClean="0"/>
              <a:t>Questions of old relied more on the rote use of a standard algorithm for finding answers to problems. The new questions require students to do things like decompose numbers and/or shapes, apply properties of numbers, and with the information given in the problem reach an answer.  Relying solely on algorithms will not be sufficient.</a:t>
            </a:r>
          </a:p>
          <a:p>
            <a:r>
              <a:rPr lang="en-US" dirty="0" smtClean="0"/>
              <a:t> </a:t>
            </a:r>
          </a:p>
          <a:p>
            <a:endParaRPr lang="en-US" dirty="0"/>
          </a:p>
        </p:txBody>
      </p:sp>
      <p:sp>
        <p:nvSpPr>
          <p:cNvPr id="12292" name="Slide Number Placeholder 3"/>
          <p:cNvSpPr>
            <a:spLocks noGrp="1"/>
          </p:cNvSpPr>
          <p:nvPr>
            <p:ph type="sldNum" sz="quarter" idx="5"/>
          </p:nvPr>
        </p:nvSpPr>
        <p:spPr>
          <a:noFill/>
          <a:ln w="9525">
            <a:noFill/>
            <a:miter lim="800000"/>
            <a:headEnd/>
            <a:tailEnd/>
          </a:ln>
          <a:effectLst/>
        </p:spPr>
        <p:txBody>
          <a:bodyPr vert="horz" wrap="square" lIns="89123" tIns="44563" rIns="89123" bIns="44563" numCol="1" anchor="b" anchorCtr="0" compatLnSpc="1">
            <a:prstTxWarp prst="textNoShape">
              <a:avLst/>
            </a:prstTxWarp>
          </a:bodyPr>
          <a:lstStyle/>
          <a:p>
            <a:fld id="{AB96301F-3531-47AE-A4BC-B0A73528E062}" type="slidenum">
              <a:rPr lang="en-GB"/>
              <a:pPr/>
              <a:t>8</a:t>
            </a:fld>
            <a:endParaRPr lang="en-GB" dirty="0"/>
          </a:p>
        </p:txBody>
      </p:sp>
      <p:sp>
        <p:nvSpPr>
          <p:cNvPr id="5" name="Slide Image Placeholder 4"/>
          <p:cNvSpPr>
            <a:spLocks noGrp="1" noRot="1" noChangeAspect="1"/>
          </p:cNvSpPr>
          <p:nvPr>
            <p:ph type="sldImg"/>
          </p:nvPr>
        </p:nvSpPr>
        <p:spPr>
          <a:xfrm>
            <a:off x="231775" y="630238"/>
            <a:ext cx="3857625" cy="2894012"/>
          </a:xfr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C7F7FC8-DFCC-4405-AF1D-4EB489BCB67C}" type="slidenum">
              <a:rPr lang="en-GB" smtClean="0"/>
              <a:pPr>
                <a:defRPr/>
              </a:pPr>
              <a:t>9</a:t>
            </a:fld>
            <a:endParaRPr lang="en-GB" dirty="0"/>
          </a:p>
        </p:txBody>
      </p:sp>
    </p:spTree>
    <p:extLst>
      <p:ext uri="{BB962C8B-B14F-4D97-AF65-F5344CB8AC3E}">
        <p14:creationId xmlns:p14="http://schemas.microsoft.com/office/powerpoint/2010/main" val="2999502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 name="Picture 12" descr="Pearson_Strap_Bound_White"/>
          <p:cNvPicPr>
            <a:picLocks noChangeAspect="1" noChangeArrowheads="1"/>
          </p:cNvPicPr>
          <p:nvPr userDrawn="1">
            <p:custDataLst>
              <p:tags r:id="rId1"/>
            </p:custDataLst>
          </p:nvPr>
        </p:nvPicPr>
        <p:blipFill>
          <a:blip r:embed="rId3"/>
          <a:srcRect/>
          <a:stretch>
            <a:fillRect/>
          </a:stretch>
        </p:blipFill>
        <p:spPr bwMode="auto">
          <a:xfrm>
            <a:off x="0" y="6356350"/>
            <a:ext cx="1908175" cy="493713"/>
          </a:xfrm>
          <a:prstGeom prst="rect">
            <a:avLst/>
          </a:prstGeom>
          <a:noFill/>
          <a:ln w="9525">
            <a:noFill/>
            <a:miter lim="800000"/>
            <a:headEnd/>
            <a:tailEnd/>
          </a:ln>
        </p:spPr>
      </p:pic>
      <p:sp>
        <p:nvSpPr>
          <p:cNvPr id="3" name="Rectangle 9"/>
          <p:cNvSpPr>
            <a:spLocks noChangeArrowheads="1"/>
          </p:cNvSpPr>
          <p:nvPr userDrawn="1"/>
        </p:nvSpPr>
        <p:spPr bwMode="auto">
          <a:xfrm>
            <a:off x="-12700" y="6502400"/>
            <a:ext cx="9182100" cy="381000"/>
          </a:xfrm>
          <a:prstGeom prst="rect">
            <a:avLst/>
          </a:prstGeom>
          <a:solidFill>
            <a:srgbClr val="628DBB"/>
          </a:solidFill>
          <a:ln w="9525">
            <a:noFill/>
            <a:round/>
            <a:headEnd/>
            <a:tailEnd/>
          </a:ln>
        </p:spPr>
        <p:txBody>
          <a:bodyPr lIns="0" tIns="0" rIns="0" bIns="0"/>
          <a:lstStyle/>
          <a:p>
            <a:pPr>
              <a:spcBef>
                <a:spcPct val="50000"/>
              </a:spcBef>
              <a:defRPr/>
            </a:pPr>
            <a:endParaRPr lang="en-US" dirty="0"/>
          </a:p>
        </p:txBody>
      </p:sp>
      <p:sp>
        <p:nvSpPr>
          <p:cNvPr id="4" name="Rectangle 6"/>
          <p:cNvSpPr>
            <a:spLocks noGrp="1" noChangeArrowheads="1"/>
          </p:cNvSpPr>
          <p:nvPr>
            <p:ph type="sldNum" sz="quarter" idx="10"/>
          </p:nvPr>
        </p:nvSpPr>
        <p:spPr/>
        <p:txBody>
          <a:bodyPr/>
          <a:lstStyle>
            <a:lvl1pPr>
              <a:defRPr>
                <a:solidFill>
                  <a:schemeClr val="bg1"/>
                </a:solidFill>
              </a:defRPr>
            </a:lvl1pPr>
          </a:lstStyle>
          <a:p>
            <a:pPr>
              <a:defRPr/>
            </a:pPr>
            <a:fld id="{D16B8BAC-7A9D-4D10-9AB4-B6BD8A5777C5}"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5125" y="197628"/>
            <a:ext cx="8229600" cy="900113"/>
          </a:xfrm>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solidFill>
                  <a:schemeClr val="accent3"/>
                </a:solidFill>
              </a:defRPr>
            </a:lvl1pPr>
          </a:lstStyle>
          <a:p>
            <a:pPr>
              <a:defRPr/>
            </a:pPr>
            <a:fld id="{DB51F911-9872-4B24-A7FD-2C5516E4AA1A}" type="slidenum">
              <a:rPr lang="en-US" smtClean="0"/>
              <a:pPr>
                <a:defRPr/>
              </a:pPr>
              <a:t>‹#›</a:t>
            </a:fld>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75954F75-B906-4C76-8DBF-71B6BCDA871D}"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65125" y="197628"/>
            <a:ext cx="8229600" cy="900113"/>
          </a:xfrm>
          <a:noFill/>
          <a:ln>
            <a:noFill/>
          </a:ln>
          <a:extLst/>
        </p:spPr>
        <p:txBody>
          <a:bodyPr/>
          <a:lstStyle>
            <a:lvl1pPr>
              <a:defRPr lang="en-US" sz="2400" b="0" kern="1200">
                <a:solidFill>
                  <a:srgbClr val="628DBB"/>
                </a:solidFill>
                <a:latin typeface="Verdana" pitchFamily="-1" charset="0"/>
                <a:ea typeface="+mn-ea"/>
                <a:cs typeface="Arial" charset="0"/>
              </a:defRPr>
            </a:lvl1pPr>
          </a:lstStyle>
          <a:p>
            <a:pPr lvl="0"/>
            <a:r>
              <a:rPr lang="en-US"/>
              <a:t>Click to edit Master title style</a:t>
            </a:r>
          </a:p>
        </p:txBody>
      </p:sp>
      <p:sp>
        <p:nvSpPr>
          <p:cNvPr id="3" name="Content Placeholder 2"/>
          <p:cNvSpPr>
            <a:spLocks noGrp="1"/>
          </p:cNvSpPr>
          <p:nvPr>
            <p:ph sz="half" idx="1"/>
          </p:nvPr>
        </p:nvSpPr>
        <p:spPr>
          <a:xfrm>
            <a:off x="365125" y="154622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556125" y="154622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a:ln/>
        </p:spPr>
        <p:txBody>
          <a:bodyPr/>
          <a:lstStyle>
            <a:lvl1pPr>
              <a:defRPr/>
            </a:lvl1pPr>
          </a:lstStyle>
          <a:p>
            <a:pPr>
              <a:defRPr/>
            </a:pPr>
            <a:fld id="{D60E6108-4ED6-4433-BA0D-75963D80D078}"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2"/>
          <p:cNvSpPr>
            <a:spLocks noChangeArrowheads="1"/>
          </p:cNvSpPr>
          <p:nvPr userDrawn="1"/>
        </p:nvSpPr>
        <p:spPr bwMode="auto">
          <a:xfrm>
            <a:off x="0" y="714375"/>
            <a:ext cx="9144000" cy="785813"/>
          </a:xfrm>
          <a:prstGeom prst="rect">
            <a:avLst/>
          </a:prstGeom>
          <a:solidFill>
            <a:schemeClr val="bg1"/>
          </a:solidFill>
          <a:ln w="9525" algn="ctr">
            <a:noFill/>
            <a:round/>
            <a:headEnd/>
            <a:tailEnd/>
          </a:ln>
        </p:spPr>
        <p:txBody>
          <a:bodyPr lIns="0" tIns="0" rIns="0" bIns="0"/>
          <a:lstStyle/>
          <a:p>
            <a:pPr>
              <a:spcBef>
                <a:spcPct val="50000"/>
              </a:spcBef>
              <a:defRPr/>
            </a:pPr>
            <a:endParaRPr lang="en-US" dirty="0"/>
          </a:p>
        </p:txBody>
      </p:sp>
      <p:sp>
        <p:nvSpPr>
          <p:cNvPr id="2" name="Title 1"/>
          <p:cNvSpPr>
            <a:spLocks noGrp="1"/>
          </p:cNvSpPr>
          <p:nvPr>
            <p:ph type="title"/>
          </p:nvPr>
        </p:nvSpPr>
        <p:spPr>
          <a:xfrm>
            <a:off x="365125" y="207670"/>
            <a:ext cx="8229600" cy="450056"/>
          </a:xfrm>
          <a:noFill/>
          <a:ln>
            <a:noFill/>
          </a:ln>
          <a:extLst/>
        </p:spPr>
        <p:txBody>
          <a:bodyPr/>
          <a:lstStyle>
            <a:lvl1pPr>
              <a:defRPr lang="en-US"/>
            </a:lvl1pPr>
          </a:lstStyle>
          <a:p>
            <a:pPr lvl="0"/>
            <a:r>
              <a:rPr lang="en-US"/>
              <a:t>Click to edit Master title style</a:t>
            </a:r>
          </a:p>
        </p:txBody>
      </p:sp>
      <p:sp>
        <p:nvSpPr>
          <p:cNvPr id="8" name="Slide Number Placeholder 4"/>
          <p:cNvSpPr txBox="1">
            <a:spLocks/>
          </p:cNvSpPr>
          <p:nvPr userDrawn="1"/>
        </p:nvSpPr>
        <p:spPr bwMode="auto">
          <a:xfrm>
            <a:off x="8623300" y="6584950"/>
            <a:ext cx="520700" cy="27305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defPPr>
              <a:defRPr lang="en-GB"/>
            </a:defPPr>
            <a:lvl1pPr eaLnBrk="1" hangingPunct="1">
              <a:defRPr b="1">
                <a:solidFill>
                  <a:schemeClr val="bg1"/>
                </a:solidFill>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fld id="{A6A7D220-E632-4FD2-A823-20A271D2B6D3}" type="slidenum">
              <a:rPr lang="en-US"/>
              <a:pPr/>
              <a:t>‹#›</a:t>
            </a:fld>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noFill/>
          <a:ln>
            <a:noFill/>
          </a:ln>
          <a:extLst/>
        </p:spPr>
        <p:txBody>
          <a:bodyPr/>
          <a:lstStyle>
            <a:lvl1pPr>
              <a:defRPr lang="en-US"/>
            </a:lvl1pPr>
          </a:lstStyle>
          <a:p>
            <a:pPr lvl="0"/>
            <a:r>
              <a:rPr lang="en-US"/>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pPr>
              <a:defRPr/>
            </a:pPr>
            <a:fld id="{E4C9FFE0-BAFC-47E5-9493-BE1D780B6633}"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6639683D-1C67-49D7-8285-8FBF49047784}"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tudentExample">
    <p:spTree>
      <p:nvGrpSpPr>
        <p:cNvPr id="1" name=""/>
        <p:cNvGrpSpPr/>
        <p:nvPr/>
      </p:nvGrpSpPr>
      <p:grpSpPr>
        <a:xfrm>
          <a:off x="0" y="0"/>
          <a:ext cx="0" cy="0"/>
          <a:chOff x="0" y="0"/>
          <a:chExt cx="0" cy="0"/>
        </a:xfrm>
      </p:grpSpPr>
      <p:sp>
        <p:nvSpPr>
          <p:cNvPr id="2" name="Title 1"/>
          <p:cNvSpPr>
            <a:spLocks noGrp="1"/>
          </p:cNvSpPr>
          <p:nvPr>
            <p:ph type="title"/>
          </p:nvPr>
        </p:nvSpPr>
        <p:spPr>
          <a:xfrm>
            <a:off x="365125" y="186742"/>
            <a:ext cx="8229600" cy="900112"/>
          </a:xfrm>
          <a:noFill/>
          <a:ln>
            <a:noFill/>
          </a:ln>
          <a:extLst/>
        </p:spPr>
        <p:txBody>
          <a:bodyPr/>
          <a:lstStyle>
            <a:lvl1pPr>
              <a:defRPr lang="en-US" dirty="0"/>
            </a:lvl1pPr>
          </a:lstStyle>
          <a:p>
            <a:pPr lvl="0"/>
            <a:r>
              <a:rPr lang="en-US" dirty="0" smtClean="0"/>
              <a:t>Click to edit Master title style</a:t>
            </a:r>
            <a:endParaRPr lang="en-US" dirty="0"/>
          </a:p>
        </p:txBody>
      </p:sp>
      <p:sp>
        <p:nvSpPr>
          <p:cNvPr id="3" name="Rectangle 6"/>
          <p:cNvSpPr>
            <a:spLocks noGrp="1" noChangeArrowheads="1"/>
          </p:cNvSpPr>
          <p:nvPr>
            <p:ph type="sldNum" sz="quarter" idx="10"/>
          </p:nvPr>
        </p:nvSpPr>
        <p:spPr>
          <a:ln/>
        </p:spPr>
        <p:txBody>
          <a:bodyPr/>
          <a:lstStyle>
            <a:lvl1pPr>
              <a:defRPr/>
            </a:lvl1pPr>
          </a:lstStyle>
          <a:p>
            <a:pPr>
              <a:defRPr/>
            </a:pPr>
            <a:fld id="{06CF7D24-BF4A-42E9-9917-DCA939518D5D}" type="slidenum">
              <a:rPr lang="en-US"/>
              <a:pPr>
                <a:defRPr/>
              </a:pPr>
              <a:t>‹#›</a:t>
            </a:fld>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7"/>
          <p:cNvSpPr>
            <a:spLocks noChangeArrowheads="1"/>
          </p:cNvSpPr>
          <p:nvPr userDrawn="1"/>
        </p:nvSpPr>
        <p:spPr bwMode="auto">
          <a:xfrm>
            <a:off x="0" y="6502400"/>
            <a:ext cx="9156700" cy="381000"/>
          </a:xfrm>
          <a:prstGeom prst="rect">
            <a:avLst/>
          </a:prstGeom>
          <a:solidFill>
            <a:srgbClr val="628DBB"/>
          </a:solidFill>
          <a:ln w="9525">
            <a:noFill/>
            <a:round/>
            <a:headEnd/>
            <a:tailEnd/>
          </a:ln>
        </p:spPr>
        <p:txBody>
          <a:bodyPr lIns="0" tIns="0" rIns="0" bIns="0"/>
          <a:lstStyle/>
          <a:p>
            <a:pPr>
              <a:spcBef>
                <a:spcPct val="50000"/>
              </a:spcBef>
              <a:defRPr/>
            </a:pPr>
            <a:endParaRPr lang="en-US" dirty="0"/>
          </a:p>
        </p:txBody>
      </p:sp>
      <p:sp>
        <p:nvSpPr>
          <p:cNvPr id="1027" name="Rectangle 6"/>
          <p:cNvSpPr>
            <a:spLocks noChangeArrowheads="1"/>
          </p:cNvSpPr>
          <p:nvPr/>
        </p:nvSpPr>
        <p:spPr bwMode="auto">
          <a:xfrm>
            <a:off x="0" y="0"/>
            <a:ext cx="9144000" cy="1193800"/>
          </a:xfrm>
          <a:prstGeom prst="rect">
            <a:avLst/>
          </a:prstGeom>
          <a:solidFill>
            <a:srgbClr val="E3EDF4"/>
          </a:solidFill>
          <a:ln w="9525">
            <a:noFill/>
            <a:round/>
            <a:headEnd/>
            <a:tailEnd/>
          </a:ln>
        </p:spPr>
        <p:txBody>
          <a:bodyPr lIns="0" tIns="0" rIns="0" bIns="0"/>
          <a:lstStyle/>
          <a:p>
            <a:pPr>
              <a:spcBef>
                <a:spcPct val="50000"/>
              </a:spcBef>
              <a:defRPr/>
            </a:pPr>
            <a:endParaRPr lang="en-US" dirty="0"/>
          </a:p>
        </p:txBody>
      </p:sp>
      <p:sp>
        <p:nvSpPr>
          <p:cNvPr id="1028" name="Rectangle 2"/>
          <p:cNvSpPr>
            <a:spLocks noGrp="1" noChangeArrowheads="1"/>
          </p:cNvSpPr>
          <p:nvPr>
            <p:ph type="title"/>
          </p:nvPr>
        </p:nvSpPr>
        <p:spPr bwMode="auto">
          <a:xfrm>
            <a:off x="365125" y="234950"/>
            <a:ext cx="8229600" cy="900113"/>
          </a:xfrm>
          <a:prstGeom prst="rect">
            <a:avLst/>
          </a:prstGeom>
          <a:noFill/>
          <a:ln w="9525">
            <a:noFill/>
            <a:miter lim="800000"/>
            <a:headEnd/>
            <a:tailEnd/>
          </a:ln>
        </p:spPr>
        <p:txBody>
          <a:bodyPr vert="horz" wrap="square" lIns="0" tIns="0" rIns="91440" bIns="45720" numCol="1" anchor="t" anchorCtr="0" compatLnSpc="1">
            <a:prstTxWarp prst="textNoShape">
              <a:avLst/>
            </a:prstTxWarp>
          </a:bodyPr>
          <a:lstStyle/>
          <a:p>
            <a:pPr lvl="0"/>
            <a:r>
              <a:rPr lang="en-US" smtClean="0"/>
              <a:t>Click to edit Master title style</a:t>
            </a:r>
          </a:p>
        </p:txBody>
      </p:sp>
      <p:sp>
        <p:nvSpPr>
          <p:cNvPr id="1029" name="Rectangle 3"/>
          <p:cNvSpPr>
            <a:spLocks noGrp="1" noChangeArrowheads="1"/>
          </p:cNvSpPr>
          <p:nvPr>
            <p:ph type="body" idx="1"/>
          </p:nvPr>
        </p:nvSpPr>
        <p:spPr bwMode="auto">
          <a:xfrm>
            <a:off x="365125" y="1546225"/>
            <a:ext cx="8229600" cy="4525963"/>
          </a:xfrm>
          <a:prstGeom prst="rect">
            <a:avLst/>
          </a:prstGeom>
          <a:noFill/>
          <a:ln w="9525">
            <a:noFill/>
            <a:miter lim="800000"/>
            <a:headEnd/>
            <a:tailEnd/>
          </a:ln>
        </p:spPr>
        <p:txBody>
          <a:bodyPr vert="horz" wrap="square" lIns="0" tIns="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72070" name="Rectangle 6"/>
          <p:cNvSpPr>
            <a:spLocks noGrp="1" noChangeArrowheads="1"/>
          </p:cNvSpPr>
          <p:nvPr>
            <p:ph type="sldNum" sz="quarter" idx="4"/>
          </p:nvPr>
        </p:nvSpPr>
        <p:spPr bwMode="gray">
          <a:xfrm>
            <a:off x="8623300" y="6584950"/>
            <a:ext cx="520700" cy="27305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b="1">
                <a:solidFill>
                  <a:schemeClr val="bg1"/>
                </a:solidFill>
                <a:latin typeface="Verdana" pitchFamily="-1" charset="0"/>
                <a:cs typeface="Arial" charset="0"/>
              </a:defRPr>
            </a:lvl1pPr>
          </a:lstStyle>
          <a:p>
            <a:pPr>
              <a:defRPr/>
            </a:pPr>
            <a:fld id="{08C499F4-69B0-410F-8D93-A17F0EBCB59A}"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4062" r:id="rId1"/>
    <p:sldLayoutId id="2147484056" r:id="rId2"/>
    <p:sldLayoutId id="2147484057" r:id="rId3"/>
    <p:sldLayoutId id="2147484058" r:id="rId4"/>
    <p:sldLayoutId id="2147484063" r:id="rId5"/>
    <p:sldLayoutId id="2147484059" r:id="rId6"/>
    <p:sldLayoutId id="2147484060" r:id="rId7"/>
    <p:sldLayoutId id="2147484061" r:id="rId8"/>
  </p:sldLayoutIdLst>
  <p:timing>
    <p:tnLst>
      <p:par>
        <p:cTn id="1" dur="indefinite" restart="never" nodeType="tmRoot"/>
      </p:par>
    </p:tnLst>
  </p:timing>
  <p:hf hdr="0" dt="0"/>
  <p:txStyles>
    <p:titleStyle>
      <a:lvl1pPr algn="l" rtl="0" eaLnBrk="0" fontAlgn="base" hangingPunct="0">
        <a:spcBef>
          <a:spcPct val="0"/>
        </a:spcBef>
        <a:spcAft>
          <a:spcPct val="0"/>
        </a:spcAft>
        <a:defRPr lang="en-US" sz="2400" kern="1200">
          <a:solidFill>
            <a:srgbClr val="628DBB"/>
          </a:solidFill>
          <a:latin typeface="Verdana" pitchFamily="-1" charset="0"/>
          <a:ea typeface="+mn-ea"/>
          <a:cs typeface="Arial" charset="0"/>
        </a:defRPr>
      </a:lvl1pPr>
      <a:lvl2pPr algn="l" rtl="0" eaLnBrk="0" fontAlgn="base" hangingPunct="0">
        <a:spcBef>
          <a:spcPct val="0"/>
        </a:spcBef>
        <a:spcAft>
          <a:spcPct val="0"/>
        </a:spcAft>
        <a:defRPr sz="2400">
          <a:solidFill>
            <a:srgbClr val="628DBB"/>
          </a:solidFill>
          <a:latin typeface="Verdana" pitchFamily="34" charset="0"/>
          <a:ea typeface="Arial" pitchFamily="-1" charset="0"/>
          <a:cs typeface="Arial" charset="0"/>
        </a:defRPr>
      </a:lvl2pPr>
      <a:lvl3pPr algn="l" rtl="0" eaLnBrk="0" fontAlgn="base" hangingPunct="0">
        <a:spcBef>
          <a:spcPct val="0"/>
        </a:spcBef>
        <a:spcAft>
          <a:spcPct val="0"/>
        </a:spcAft>
        <a:defRPr sz="2400">
          <a:solidFill>
            <a:srgbClr val="628DBB"/>
          </a:solidFill>
          <a:latin typeface="Verdana" pitchFamily="34" charset="0"/>
          <a:ea typeface="Arial" pitchFamily="-1" charset="0"/>
          <a:cs typeface="Arial" charset="0"/>
        </a:defRPr>
      </a:lvl3pPr>
      <a:lvl4pPr algn="l" rtl="0" eaLnBrk="0" fontAlgn="base" hangingPunct="0">
        <a:spcBef>
          <a:spcPct val="0"/>
        </a:spcBef>
        <a:spcAft>
          <a:spcPct val="0"/>
        </a:spcAft>
        <a:defRPr sz="2400">
          <a:solidFill>
            <a:srgbClr val="628DBB"/>
          </a:solidFill>
          <a:latin typeface="Verdana" pitchFamily="34" charset="0"/>
          <a:ea typeface="Arial" pitchFamily="-1" charset="0"/>
          <a:cs typeface="Arial" charset="0"/>
        </a:defRPr>
      </a:lvl4pPr>
      <a:lvl5pPr algn="l" rtl="0" eaLnBrk="0" fontAlgn="base" hangingPunct="0">
        <a:spcBef>
          <a:spcPct val="0"/>
        </a:spcBef>
        <a:spcAft>
          <a:spcPct val="0"/>
        </a:spcAft>
        <a:defRPr sz="2400">
          <a:solidFill>
            <a:srgbClr val="628DBB"/>
          </a:solidFill>
          <a:latin typeface="Verdana" pitchFamily="34" charset="0"/>
          <a:ea typeface="Arial" pitchFamily="-1" charset="0"/>
          <a:cs typeface="Arial" charset="0"/>
        </a:defRPr>
      </a:lvl5pPr>
      <a:lvl6pPr marL="457200" algn="l" rtl="0" fontAlgn="base">
        <a:spcBef>
          <a:spcPct val="0"/>
        </a:spcBef>
        <a:spcAft>
          <a:spcPct val="0"/>
        </a:spcAft>
        <a:defRPr sz="2400" b="1">
          <a:solidFill>
            <a:schemeClr val="accent1"/>
          </a:solidFill>
          <a:latin typeface="Verdana" pitchFamily="-1" charset="0"/>
          <a:ea typeface="Arial" pitchFamily="-1" charset="0"/>
          <a:cs typeface="Arial" pitchFamily="-1" charset="0"/>
        </a:defRPr>
      </a:lvl6pPr>
      <a:lvl7pPr marL="914400" algn="l" rtl="0" fontAlgn="base">
        <a:spcBef>
          <a:spcPct val="0"/>
        </a:spcBef>
        <a:spcAft>
          <a:spcPct val="0"/>
        </a:spcAft>
        <a:defRPr sz="2400" b="1">
          <a:solidFill>
            <a:schemeClr val="accent1"/>
          </a:solidFill>
          <a:latin typeface="Verdana" pitchFamily="-1" charset="0"/>
          <a:ea typeface="Arial" pitchFamily="-1" charset="0"/>
          <a:cs typeface="Arial" pitchFamily="-1" charset="0"/>
        </a:defRPr>
      </a:lvl7pPr>
      <a:lvl8pPr marL="1371600" algn="l" rtl="0" fontAlgn="base">
        <a:spcBef>
          <a:spcPct val="0"/>
        </a:spcBef>
        <a:spcAft>
          <a:spcPct val="0"/>
        </a:spcAft>
        <a:defRPr sz="2400" b="1">
          <a:solidFill>
            <a:schemeClr val="accent1"/>
          </a:solidFill>
          <a:latin typeface="Verdana" pitchFamily="-1" charset="0"/>
          <a:ea typeface="Arial" pitchFamily="-1" charset="0"/>
          <a:cs typeface="Arial" pitchFamily="-1" charset="0"/>
        </a:defRPr>
      </a:lvl8pPr>
      <a:lvl9pPr marL="1828800" algn="l" rtl="0" fontAlgn="base">
        <a:spcBef>
          <a:spcPct val="0"/>
        </a:spcBef>
        <a:spcAft>
          <a:spcPct val="0"/>
        </a:spcAft>
        <a:defRPr sz="2400" b="1">
          <a:solidFill>
            <a:schemeClr val="accent1"/>
          </a:solidFill>
          <a:latin typeface="Verdana" pitchFamily="-1" charset="0"/>
          <a:ea typeface="Arial" pitchFamily="-1" charset="0"/>
          <a:cs typeface="Arial" pitchFamily="-1" charset="0"/>
        </a:defRPr>
      </a:lvl9pPr>
    </p:titleStyle>
    <p:bodyStyle>
      <a:lvl1pPr marL="342900" indent="-342900" algn="l" rtl="0" eaLnBrk="0" fontAlgn="base" hangingPunct="0">
        <a:spcBef>
          <a:spcPct val="50000"/>
        </a:spcBef>
        <a:spcAft>
          <a:spcPct val="0"/>
        </a:spcAft>
        <a:buSzPct val="80000"/>
        <a:buFont typeface="Verdana" pitchFamily="34" charset="0"/>
        <a:defRPr sz="2400">
          <a:solidFill>
            <a:schemeClr val="tx1"/>
          </a:solidFill>
          <a:latin typeface="Gill Sans MT Pro Book"/>
          <a:ea typeface="+mn-ea"/>
          <a:cs typeface="Gill Sans MT Pro Book"/>
        </a:defRPr>
      </a:lvl1pPr>
      <a:lvl2pPr marL="336550" indent="-334963" algn="l" rtl="0" eaLnBrk="0" fontAlgn="base" hangingPunct="0">
        <a:spcBef>
          <a:spcPct val="50000"/>
        </a:spcBef>
        <a:spcAft>
          <a:spcPct val="0"/>
        </a:spcAft>
        <a:buSzPct val="80000"/>
        <a:buFont typeface="Verdana" pitchFamily="34" charset="0"/>
        <a:buChar char="•"/>
        <a:defRPr sz="2400">
          <a:solidFill>
            <a:schemeClr val="tx1"/>
          </a:solidFill>
          <a:latin typeface="Gill Sans MT Pro Book"/>
          <a:ea typeface="+mn-ea"/>
          <a:cs typeface="Gill Sans MT Pro Book"/>
        </a:defRPr>
      </a:lvl2pPr>
      <a:lvl3pPr marL="690563" indent="-354013" algn="l" rtl="0" eaLnBrk="0" fontAlgn="base" hangingPunct="0">
        <a:spcBef>
          <a:spcPct val="20000"/>
        </a:spcBef>
        <a:spcAft>
          <a:spcPct val="0"/>
        </a:spcAft>
        <a:buSzPct val="80000"/>
        <a:buFont typeface="Arial" charset="0"/>
        <a:buChar char="–"/>
        <a:defRPr sz="2400">
          <a:solidFill>
            <a:schemeClr val="tx1"/>
          </a:solidFill>
          <a:latin typeface="Gill Sans MT Pro Book"/>
          <a:ea typeface="+mn-ea"/>
          <a:cs typeface="Gill Sans MT Pro Book"/>
        </a:defRPr>
      </a:lvl3pPr>
      <a:lvl4pPr marL="1027113" indent="-336550" algn="l" rtl="0" eaLnBrk="0" fontAlgn="base" hangingPunct="0">
        <a:spcBef>
          <a:spcPct val="20000"/>
        </a:spcBef>
        <a:spcAft>
          <a:spcPct val="0"/>
        </a:spcAft>
        <a:buSzPct val="80000"/>
        <a:buFont typeface="Arial" charset="0"/>
        <a:buChar char="○"/>
        <a:defRPr sz="2400">
          <a:solidFill>
            <a:schemeClr val="tx1"/>
          </a:solidFill>
          <a:latin typeface="Gill Sans MT Pro Book"/>
          <a:ea typeface="+mn-ea"/>
          <a:cs typeface="Gill Sans MT Pro Book"/>
        </a:defRPr>
      </a:lvl4pPr>
      <a:lvl5pPr marL="2057400" indent="-228600" algn="l" rtl="0" eaLnBrk="0" fontAlgn="base" hangingPunct="0">
        <a:lnSpc>
          <a:spcPct val="120000"/>
        </a:lnSpc>
        <a:spcBef>
          <a:spcPct val="0"/>
        </a:spcBef>
        <a:spcAft>
          <a:spcPct val="0"/>
        </a:spcAft>
        <a:buSzPct val="80000"/>
        <a:buFont typeface="Verdana" pitchFamily="34" charset="0"/>
        <a:buChar char="•"/>
        <a:defRPr sz="2000">
          <a:solidFill>
            <a:schemeClr val="tx1"/>
          </a:solidFill>
          <a:latin typeface="+mn-lt"/>
          <a:ea typeface="+mn-ea"/>
          <a:cs typeface="+mn-cs"/>
        </a:defRPr>
      </a:lvl5pPr>
      <a:lvl6pPr marL="2514600" indent="-228600" algn="l" rtl="0" fontAlgn="base">
        <a:lnSpc>
          <a:spcPct val="120000"/>
        </a:lnSpc>
        <a:spcBef>
          <a:spcPct val="0"/>
        </a:spcBef>
        <a:spcAft>
          <a:spcPct val="0"/>
        </a:spcAft>
        <a:buSzPct val="80000"/>
        <a:buFont typeface="Verdana" pitchFamily="-1" charset="0"/>
        <a:buChar char="•"/>
        <a:defRPr sz="2000">
          <a:solidFill>
            <a:schemeClr val="tx1"/>
          </a:solidFill>
          <a:latin typeface="+mn-lt"/>
          <a:ea typeface="+mn-ea"/>
          <a:cs typeface="+mn-cs"/>
        </a:defRPr>
      </a:lvl6pPr>
      <a:lvl7pPr marL="2971800" indent="-228600" algn="l" rtl="0" fontAlgn="base">
        <a:lnSpc>
          <a:spcPct val="120000"/>
        </a:lnSpc>
        <a:spcBef>
          <a:spcPct val="0"/>
        </a:spcBef>
        <a:spcAft>
          <a:spcPct val="0"/>
        </a:spcAft>
        <a:buSzPct val="80000"/>
        <a:buFont typeface="Verdana" pitchFamily="-1" charset="0"/>
        <a:buChar char="•"/>
        <a:defRPr sz="2000">
          <a:solidFill>
            <a:schemeClr val="tx1"/>
          </a:solidFill>
          <a:latin typeface="+mn-lt"/>
          <a:ea typeface="+mn-ea"/>
          <a:cs typeface="+mn-cs"/>
        </a:defRPr>
      </a:lvl7pPr>
      <a:lvl8pPr marL="3429000" indent="-228600" algn="l" rtl="0" fontAlgn="base">
        <a:lnSpc>
          <a:spcPct val="120000"/>
        </a:lnSpc>
        <a:spcBef>
          <a:spcPct val="0"/>
        </a:spcBef>
        <a:spcAft>
          <a:spcPct val="0"/>
        </a:spcAft>
        <a:buSzPct val="80000"/>
        <a:buFont typeface="Verdana" pitchFamily="-1" charset="0"/>
        <a:buChar char="•"/>
        <a:defRPr sz="2000">
          <a:solidFill>
            <a:schemeClr val="tx1"/>
          </a:solidFill>
          <a:latin typeface="+mn-lt"/>
          <a:ea typeface="+mn-ea"/>
          <a:cs typeface="+mn-cs"/>
        </a:defRPr>
      </a:lvl8pPr>
      <a:lvl9pPr marL="3886200" indent="-228600" algn="l" rtl="0" fontAlgn="base">
        <a:lnSpc>
          <a:spcPct val="120000"/>
        </a:lnSpc>
        <a:spcBef>
          <a:spcPct val="0"/>
        </a:spcBef>
        <a:spcAft>
          <a:spcPct val="0"/>
        </a:spcAft>
        <a:buSzPct val="80000"/>
        <a:buFont typeface="Verdana" pitchFamily="-1" charset="0"/>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notesSlide" Target="../notesSlides/notesSlide1.xml"/><Relationship Id="rId13" Type="http://schemas.openxmlformats.org/officeDocument/2006/relationships/image" Target="../media/image6.png"/><Relationship Id="rId3" Type="http://schemas.openxmlformats.org/officeDocument/2006/relationships/tags" Target="../tags/tag5.xml"/><Relationship Id="rId7" Type="http://schemas.openxmlformats.org/officeDocument/2006/relationships/slideLayout" Target="../slideLayouts/slideLayout1.xml"/><Relationship Id="rId12" Type="http://schemas.openxmlformats.org/officeDocument/2006/relationships/image" Target="../media/image5.png"/><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tags" Target="../tags/tag8.xml"/><Relationship Id="rId11" Type="http://schemas.openxmlformats.org/officeDocument/2006/relationships/image" Target="../media/image4.png"/><Relationship Id="rId5" Type="http://schemas.openxmlformats.org/officeDocument/2006/relationships/tags" Target="../tags/tag7.xml"/><Relationship Id="rId10" Type="http://schemas.openxmlformats.org/officeDocument/2006/relationships/image" Target="../media/image3.png"/><Relationship Id="rId4" Type="http://schemas.openxmlformats.org/officeDocument/2006/relationships/tags" Target="../tags/tag6.xml"/><Relationship Id="rId9"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mailto:emscassessinfo@mail.nysed.gov"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engageny.org/resource/common-core-shifts/" TargetMode="External"/><Relationship Id="rId5" Type="http://schemas.openxmlformats.org/officeDocument/2006/relationships/hyperlink" Target="mailto:educatoreval@mail.nysed.gov" TargetMode="External"/><Relationship Id="rId4" Type="http://schemas.openxmlformats.org/officeDocument/2006/relationships/hyperlink" Target="http://www.p12.nysed.gov/assessment/ei/eigen.html" TargetMode="Externa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9.xml"/><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4" descr="image3_title.png"/>
          <p:cNvPicPr>
            <a:picLocks noChangeAspect="1"/>
          </p:cNvPicPr>
          <p:nvPr>
            <p:custDataLst>
              <p:tags r:id="rId2"/>
            </p:custDataLst>
          </p:nvPr>
        </p:nvPicPr>
        <p:blipFill>
          <a:blip r:embed="rId9"/>
          <a:srcRect/>
          <a:stretch>
            <a:fillRect/>
          </a:stretch>
        </p:blipFill>
        <p:spPr bwMode="auto">
          <a:xfrm rot="1210289">
            <a:off x="2965450" y="2470150"/>
            <a:ext cx="3213100" cy="2260600"/>
          </a:xfrm>
          <a:prstGeom prst="rect">
            <a:avLst/>
          </a:prstGeom>
          <a:noFill/>
          <a:ln w="9525">
            <a:noFill/>
            <a:miter lim="800000"/>
            <a:headEnd/>
            <a:tailEnd/>
          </a:ln>
        </p:spPr>
      </p:pic>
      <p:pic>
        <p:nvPicPr>
          <p:cNvPr id="4099" name="Picture 15" descr="image4_title.png"/>
          <p:cNvPicPr>
            <a:picLocks noChangeAspect="1"/>
          </p:cNvPicPr>
          <p:nvPr>
            <p:custDataLst>
              <p:tags r:id="rId3"/>
            </p:custDataLst>
          </p:nvPr>
        </p:nvPicPr>
        <p:blipFill>
          <a:blip r:embed="rId10"/>
          <a:srcRect/>
          <a:stretch>
            <a:fillRect/>
          </a:stretch>
        </p:blipFill>
        <p:spPr bwMode="auto">
          <a:xfrm rot="-913974">
            <a:off x="4708525" y="2728913"/>
            <a:ext cx="3213100" cy="2260600"/>
          </a:xfrm>
          <a:prstGeom prst="rect">
            <a:avLst/>
          </a:prstGeom>
          <a:noFill/>
          <a:ln w="9525">
            <a:noFill/>
            <a:miter lim="800000"/>
            <a:headEnd/>
            <a:tailEnd/>
          </a:ln>
        </p:spPr>
      </p:pic>
      <p:pic>
        <p:nvPicPr>
          <p:cNvPr id="4100" name="Picture 13" descr="image1_title.png"/>
          <p:cNvPicPr>
            <a:picLocks noChangeAspect="1"/>
          </p:cNvPicPr>
          <p:nvPr>
            <p:custDataLst>
              <p:tags r:id="rId4"/>
            </p:custDataLst>
          </p:nvPr>
        </p:nvPicPr>
        <p:blipFill>
          <a:blip r:embed="rId11"/>
          <a:srcRect/>
          <a:stretch>
            <a:fillRect/>
          </a:stretch>
        </p:blipFill>
        <p:spPr bwMode="auto">
          <a:xfrm rot="-1176974">
            <a:off x="106363" y="2841625"/>
            <a:ext cx="3213100" cy="2260600"/>
          </a:xfrm>
          <a:prstGeom prst="rect">
            <a:avLst/>
          </a:prstGeom>
          <a:noFill/>
          <a:ln w="9525">
            <a:noFill/>
            <a:miter lim="800000"/>
            <a:headEnd/>
            <a:tailEnd/>
          </a:ln>
        </p:spPr>
      </p:pic>
      <p:pic>
        <p:nvPicPr>
          <p:cNvPr id="4101" name="PPTShape_0" descr="ny-images-title2.png"/>
          <p:cNvPicPr>
            <a:picLocks noChangeAspect="1"/>
          </p:cNvPicPr>
          <p:nvPr>
            <p:custDataLst>
              <p:tags r:id="rId5"/>
            </p:custDataLst>
          </p:nvPr>
        </p:nvPicPr>
        <p:blipFill>
          <a:blip r:embed="rId12"/>
          <a:srcRect/>
          <a:stretch>
            <a:fillRect/>
          </a:stretch>
        </p:blipFill>
        <p:spPr bwMode="auto">
          <a:xfrm rot="-972850">
            <a:off x="1606550" y="3008313"/>
            <a:ext cx="2790825" cy="1963737"/>
          </a:xfrm>
          <a:prstGeom prst="rect">
            <a:avLst/>
          </a:prstGeom>
          <a:noFill/>
          <a:ln w="9525">
            <a:noFill/>
            <a:miter lim="800000"/>
            <a:headEnd/>
            <a:tailEnd/>
          </a:ln>
        </p:spPr>
      </p:pic>
      <p:pic>
        <p:nvPicPr>
          <p:cNvPr id="4102" name="Picture 20" descr="ny-images-title5.png"/>
          <p:cNvPicPr>
            <a:picLocks noChangeAspect="1"/>
          </p:cNvPicPr>
          <p:nvPr>
            <p:custDataLst>
              <p:tags r:id="rId6"/>
            </p:custDataLst>
          </p:nvPr>
        </p:nvPicPr>
        <p:blipFill>
          <a:blip r:embed="rId13"/>
          <a:srcRect/>
          <a:stretch>
            <a:fillRect/>
          </a:stretch>
        </p:blipFill>
        <p:spPr bwMode="auto">
          <a:xfrm rot="659028">
            <a:off x="6191250" y="3086100"/>
            <a:ext cx="2790825" cy="1963738"/>
          </a:xfrm>
          <a:prstGeom prst="rect">
            <a:avLst/>
          </a:prstGeom>
          <a:noFill/>
          <a:ln w="9525">
            <a:noFill/>
            <a:miter lim="800000"/>
            <a:headEnd/>
            <a:tailEnd/>
          </a:ln>
        </p:spPr>
      </p:pic>
      <p:sp>
        <p:nvSpPr>
          <p:cNvPr id="4103" name="Rectangle 5"/>
          <p:cNvSpPr>
            <a:spLocks noChangeArrowheads="1"/>
          </p:cNvSpPr>
          <p:nvPr/>
        </p:nvSpPr>
        <p:spPr bwMode="auto">
          <a:xfrm>
            <a:off x="0" y="4356100"/>
            <a:ext cx="9156700" cy="2514600"/>
          </a:xfrm>
          <a:prstGeom prst="rect">
            <a:avLst/>
          </a:prstGeom>
          <a:solidFill>
            <a:srgbClr val="628DBB"/>
          </a:solidFill>
          <a:ln w="9525">
            <a:noFill/>
            <a:round/>
            <a:headEnd/>
            <a:tailEnd/>
          </a:ln>
        </p:spPr>
        <p:txBody>
          <a:bodyPr lIns="0" tIns="0" rIns="0" bIns="0"/>
          <a:lstStyle/>
          <a:p>
            <a:pPr>
              <a:spcBef>
                <a:spcPct val="50000"/>
              </a:spcBef>
            </a:pPr>
            <a:endParaRPr lang="en-US" dirty="0"/>
          </a:p>
        </p:txBody>
      </p:sp>
      <p:sp>
        <p:nvSpPr>
          <p:cNvPr id="4104" name="Rectangle 4"/>
          <p:cNvSpPr txBox="1">
            <a:spLocks noChangeArrowheads="1"/>
          </p:cNvSpPr>
          <p:nvPr/>
        </p:nvSpPr>
        <p:spPr bwMode="auto">
          <a:xfrm>
            <a:off x="0" y="4367213"/>
            <a:ext cx="9144000" cy="1701800"/>
          </a:xfrm>
          <a:prstGeom prst="rect">
            <a:avLst/>
          </a:prstGeom>
          <a:noFill/>
          <a:ln w="9525">
            <a:noFill/>
            <a:miter lim="800000"/>
            <a:headEnd/>
            <a:tailEnd/>
          </a:ln>
        </p:spPr>
        <p:txBody>
          <a:bodyPr lIns="0" tIns="0"/>
          <a:lstStyle/>
          <a:p>
            <a:pPr algn="ctr"/>
            <a:r>
              <a:rPr lang="en-US" sz="4000" b="1" dirty="0">
                <a:solidFill>
                  <a:srgbClr val="FBF5EA"/>
                </a:solidFill>
              </a:rPr>
              <a:t>New York State 2013 </a:t>
            </a:r>
            <a:br>
              <a:rPr lang="en-US" sz="4000" b="1" dirty="0">
                <a:solidFill>
                  <a:srgbClr val="FBF5EA"/>
                </a:solidFill>
              </a:rPr>
            </a:br>
            <a:r>
              <a:rPr lang="en-US" sz="4000" b="1" dirty="0">
                <a:solidFill>
                  <a:srgbClr val="FBF5EA"/>
                </a:solidFill>
              </a:rPr>
              <a:t>Grades 3-8 Common Core </a:t>
            </a:r>
            <a:r>
              <a:rPr lang="en-US" sz="4000" b="1" dirty="0" smtClean="0">
                <a:solidFill>
                  <a:srgbClr val="FBF5EA"/>
                </a:solidFill>
              </a:rPr>
              <a:t>Mathematics </a:t>
            </a:r>
            <a:r>
              <a:rPr lang="en-US" sz="4000" b="1" dirty="0">
                <a:solidFill>
                  <a:srgbClr val="FBF5EA"/>
                </a:solidFill>
              </a:rPr>
              <a:t>Rubric and Scoring Turnkey Training</a:t>
            </a:r>
            <a:endParaRPr lang="en-GB" sz="4000" b="1" dirty="0">
              <a:solidFill>
                <a:srgbClr val="FBF5EA"/>
              </a:solidFill>
              <a:latin typeface="Gill Sans MT Pro Book" pitchFamily="-1" charset="0"/>
            </a:endParaRPr>
          </a:p>
        </p:txBody>
      </p:sp>
      <p:sp>
        <p:nvSpPr>
          <p:cNvPr id="2" name="TextBox 1"/>
          <p:cNvSpPr txBox="1"/>
          <p:nvPr/>
        </p:nvSpPr>
        <p:spPr>
          <a:xfrm>
            <a:off x="228964" y="317241"/>
            <a:ext cx="5976316" cy="584775"/>
          </a:xfrm>
          <a:prstGeom prst="rect">
            <a:avLst/>
          </a:prstGeom>
          <a:noFill/>
        </p:spPr>
        <p:txBody>
          <a:bodyPr wrap="none" rtlCol="0">
            <a:spAutoFit/>
          </a:bodyPr>
          <a:lstStyle/>
          <a:p>
            <a:r>
              <a:rPr lang="en-US" sz="3200" dirty="0" smtClean="0"/>
              <a:t>Video 1: Instructional Shifts</a:t>
            </a:r>
            <a:endParaRPr lang="en-US" sz="3200" dirty="0"/>
          </a:p>
        </p:txBody>
      </p:sp>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Resources</a:t>
            </a:r>
            <a:endParaRPr lang="en-US" dirty="0"/>
          </a:p>
        </p:txBody>
      </p:sp>
      <p:sp>
        <p:nvSpPr>
          <p:cNvPr id="3" name="Content Placeholder 2"/>
          <p:cNvSpPr>
            <a:spLocks noGrp="1"/>
          </p:cNvSpPr>
          <p:nvPr>
            <p:ph idx="1"/>
          </p:nvPr>
        </p:nvSpPr>
        <p:spPr/>
        <p:txBody>
          <a:bodyPr/>
          <a:lstStyle/>
          <a:p>
            <a:r>
              <a:rPr lang="en-US" sz="2200" dirty="0" smtClean="0"/>
              <a:t>For questions related to assessment: </a:t>
            </a:r>
          </a:p>
          <a:p>
            <a:pPr lvl="2"/>
            <a:r>
              <a:rPr lang="en-US" sz="2200" dirty="0" smtClean="0"/>
              <a:t>Email your question to: </a:t>
            </a:r>
            <a:r>
              <a:rPr lang="en-US" sz="2200" dirty="0" smtClean="0">
                <a:hlinkClick r:id="rId3"/>
              </a:rPr>
              <a:t>emscassessinfo@mail.nysed.gov</a:t>
            </a:r>
            <a:endParaRPr lang="en-US" sz="2200" dirty="0" smtClean="0"/>
          </a:p>
          <a:p>
            <a:pPr lvl="2"/>
            <a:r>
              <a:rPr lang="en-US" sz="2200" dirty="0" smtClean="0"/>
              <a:t>Check for additional information at the following website </a:t>
            </a:r>
            <a:r>
              <a:rPr lang="en-US" sz="2200" dirty="0">
                <a:hlinkClick r:id="rId4"/>
              </a:rPr>
              <a:t>http://</a:t>
            </a:r>
            <a:r>
              <a:rPr lang="en-US" sz="2200" dirty="0" smtClean="0">
                <a:hlinkClick r:id="rId4"/>
              </a:rPr>
              <a:t>www.p12.nysed.gov/assessment/ei/eigen.html</a:t>
            </a:r>
            <a:endParaRPr lang="en-US" sz="2200" dirty="0" smtClean="0"/>
          </a:p>
          <a:p>
            <a:pPr lvl="2"/>
            <a:r>
              <a:rPr lang="en-US" sz="2200" dirty="0" smtClean="0"/>
              <a:t>For questions related to APPR</a:t>
            </a:r>
          </a:p>
          <a:p>
            <a:pPr lvl="2"/>
            <a:r>
              <a:rPr lang="en-US" sz="2200" dirty="0" smtClean="0"/>
              <a:t>Email your </a:t>
            </a:r>
            <a:r>
              <a:rPr lang="en-US" sz="2200" dirty="0"/>
              <a:t>question to: </a:t>
            </a:r>
            <a:r>
              <a:rPr lang="en-US" sz="2200" dirty="0">
                <a:hlinkClick r:id="rId5"/>
              </a:rPr>
              <a:t>educatoreval@mail.nysed.gov</a:t>
            </a:r>
            <a:endParaRPr lang="en-US" sz="2200" dirty="0"/>
          </a:p>
          <a:p>
            <a:pPr marL="0" indent="0"/>
            <a:r>
              <a:rPr lang="en-US" sz="2200" dirty="0" smtClean="0"/>
              <a:t>Additional information regarding the common core shifts can be found at the following website: </a:t>
            </a:r>
          </a:p>
          <a:p>
            <a:pPr lvl="2"/>
            <a:r>
              <a:rPr lang="en-US" sz="2200" dirty="0">
                <a:hlinkClick r:id="rId6"/>
              </a:rPr>
              <a:t>http://engageny.org/resource/common-core-shifts/</a:t>
            </a:r>
            <a:endParaRPr lang="en-US" sz="2200" dirty="0"/>
          </a:p>
        </p:txBody>
      </p:sp>
      <p:sp>
        <p:nvSpPr>
          <p:cNvPr id="5" name="Slide Number Placeholder 4"/>
          <p:cNvSpPr txBox="1">
            <a:spLocks/>
          </p:cNvSpPr>
          <p:nvPr/>
        </p:nvSpPr>
        <p:spPr bwMode="auto">
          <a:xfrm>
            <a:off x="8623300" y="6584950"/>
            <a:ext cx="520700" cy="27305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defPPr>
              <a:defRPr lang="en-GB"/>
            </a:defPPr>
            <a:lvl1pPr eaLnBrk="1" hangingPunct="1">
              <a:defRPr b="1">
                <a:solidFill>
                  <a:schemeClr val="bg1"/>
                </a:solidFill>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fld id="{A6A7D220-E632-4FD2-A823-20A271D2B6D3}" type="slidenum">
              <a:rPr lang="en-US"/>
              <a:pPr/>
              <a:t>10</a:t>
            </a:fld>
            <a:endParaRPr lang="en-US" dirty="0"/>
          </a:p>
        </p:txBody>
      </p:sp>
    </p:spTree>
    <p:extLst>
      <p:ext uri="{BB962C8B-B14F-4D97-AF65-F5344CB8AC3E}">
        <p14:creationId xmlns:p14="http://schemas.microsoft.com/office/powerpoint/2010/main" val="20311823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txBox="1">
            <a:spLocks noChangeArrowheads="1"/>
          </p:cNvSpPr>
          <p:nvPr/>
        </p:nvSpPr>
        <p:spPr bwMode="auto">
          <a:xfrm>
            <a:off x="0" y="361950"/>
            <a:ext cx="9144000" cy="65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a:lstStyle>
            <a:lvl1pPr eaLnBrk="0" hangingPunct="0">
              <a:defRPr sz="1400">
                <a:solidFill>
                  <a:schemeClr val="tx1"/>
                </a:solidFill>
                <a:latin typeface="Verdana" pitchFamily="34" charset="0"/>
                <a:cs typeface="Arial" charset="0"/>
              </a:defRPr>
            </a:lvl1pPr>
            <a:lvl2pPr marL="742950" indent="-285750" eaLnBrk="0" hangingPunct="0">
              <a:defRPr sz="1400">
                <a:solidFill>
                  <a:schemeClr val="tx1"/>
                </a:solidFill>
                <a:latin typeface="Verdana" pitchFamily="34" charset="0"/>
                <a:cs typeface="Arial" charset="0"/>
              </a:defRPr>
            </a:lvl2pPr>
            <a:lvl3pPr marL="1143000" indent="-228600" eaLnBrk="0" hangingPunct="0">
              <a:defRPr sz="1400">
                <a:solidFill>
                  <a:schemeClr val="tx1"/>
                </a:solidFill>
                <a:latin typeface="Verdana" pitchFamily="34" charset="0"/>
                <a:cs typeface="Arial" charset="0"/>
              </a:defRPr>
            </a:lvl3pPr>
            <a:lvl4pPr marL="1600200" indent="-228600" eaLnBrk="0" hangingPunct="0">
              <a:defRPr sz="1400">
                <a:solidFill>
                  <a:schemeClr val="tx1"/>
                </a:solidFill>
                <a:latin typeface="Verdana" pitchFamily="34" charset="0"/>
                <a:cs typeface="Arial" charset="0"/>
              </a:defRPr>
            </a:lvl4pPr>
            <a:lvl5pPr marL="2057400" indent="-228600" eaLnBrk="0" hangingPunct="0">
              <a:defRPr sz="1400">
                <a:solidFill>
                  <a:schemeClr val="tx1"/>
                </a:solidFill>
                <a:latin typeface="Verdana" pitchFamily="34" charset="0"/>
                <a:cs typeface="Arial" charset="0"/>
              </a:defRPr>
            </a:lvl5pPr>
            <a:lvl6pPr marL="2514600" indent="-228600" eaLnBrk="0" fontAlgn="base" hangingPunct="0">
              <a:spcBef>
                <a:spcPct val="0"/>
              </a:spcBef>
              <a:spcAft>
                <a:spcPct val="0"/>
              </a:spcAft>
              <a:defRPr sz="1400">
                <a:solidFill>
                  <a:schemeClr val="tx1"/>
                </a:solidFill>
                <a:latin typeface="Verdana" pitchFamily="34" charset="0"/>
                <a:cs typeface="Arial" charset="0"/>
              </a:defRPr>
            </a:lvl6pPr>
            <a:lvl7pPr marL="2971800" indent="-228600" eaLnBrk="0" fontAlgn="base" hangingPunct="0">
              <a:spcBef>
                <a:spcPct val="0"/>
              </a:spcBef>
              <a:spcAft>
                <a:spcPct val="0"/>
              </a:spcAft>
              <a:defRPr sz="1400">
                <a:solidFill>
                  <a:schemeClr val="tx1"/>
                </a:solidFill>
                <a:latin typeface="Verdana" pitchFamily="34" charset="0"/>
                <a:cs typeface="Arial" charset="0"/>
              </a:defRPr>
            </a:lvl7pPr>
            <a:lvl8pPr marL="3429000" indent="-228600" eaLnBrk="0" fontAlgn="base" hangingPunct="0">
              <a:spcBef>
                <a:spcPct val="0"/>
              </a:spcBef>
              <a:spcAft>
                <a:spcPct val="0"/>
              </a:spcAft>
              <a:defRPr sz="1400">
                <a:solidFill>
                  <a:schemeClr val="tx1"/>
                </a:solidFill>
                <a:latin typeface="Verdana" pitchFamily="34" charset="0"/>
                <a:cs typeface="Arial" charset="0"/>
              </a:defRPr>
            </a:lvl8pPr>
            <a:lvl9pPr marL="3886200" indent="-228600" eaLnBrk="0" fontAlgn="base" hangingPunct="0">
              <a:spcBef>
                <a:spcPct val="0"/>
              </a:spcBef>
              <a:spcAft>
                <a:spcPct val="0"/>
              </a:spcAft>
              <a:defRPr sz="1400">
                <a:solidFill>
                  <a:schemeClr val="tx1"/>
                </a:solidFill>
                <a:latin typeface="Verdana" pitchFamily="34" charset="0"/>
                <a:cs typeface="Arial" charset="0"/>
              </a:defRPr>
            </a:lvl9pPr>
          </a:lstStyle>
          <a:p>
            <a:pPr algn="ctr" eaLnBrk="1" hangingPunct="1"/>
            <a:r>
              <a:rPr lang="en-US" sz="3200" dirty="0" smtClean="0">
                <a:solidFill>
                  <a:srgbClr val="628DBB"/>
                </a:solidFill>
              </a:rPr>
              <a:t>Introduction</a:t>
            </a:r>
            <a:endParaRPr lang="en-GB" sz="3200" dirty="0">
              <a:solidFill>
                <a:srgbClr val="628DBB"/>
              </a:solidFill>
              <a:latin typeface="Gill Sans MT Pro Book" pitchFamily="-1" charset="0"/>
            </a:endParaRPr>
          </a:p>
        </p:txBody>
      </p:sp>
      <p:pic>
        <p:nvPicPr>
          <p:cNvPr id="2" name="Picture 1"/>
          <p:cNvPicPr>
            <a:picLocks noChangeAspect="1"/>
          </p:cNvPicPr>
          <p:nvPr/>
        </p:nvPicPr>
        <p:blipFill rotWithShape="1">
          <a:blip r:embed="rId4"/>
          <a:srcRect t="7485" b="6232"/>
          <a:stretch/>
        </p:blipFill>
        <p:spPr>
          <a:xfrm>
            <a:off x="369888" y="1020763"/>
            <a:ext cx="8404225" cy="5183187"/>
          </a:xfrm>
          <a:prstGeom prst="rect">
            <a:avLst/>
          </a:prstGeom>
          <a:effectLst>
            <a:outerShdw blurRad="50800" dist="38100" dir="2700000" sx="101000" sy="101000" algn="tl" rotWithShape="0">
              <a:prstClr val="black">
                <a:alpha val="40000"/>
              </a:prstClr>
            </a:outerShdw>
          </a:effectLst>
        </p:spPr>
      </p:pic>
      <p:sp>
        <p:nvSpPr>
          <p:cNvPr id="6" name="Slide Number Placeholder 4"/>
          <p:cNvSpPr txBox="1">
            <a:spLocks/>
          </p:cNvSpPr>
          <p:nvPr/>
        </p:nvSpPr>
        <p:spPr bwMode="auto">
          <a:xfrm>
            <a:off x="8623300" y="6584950"/>
            <a:ext cx="520700" cy="27305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defPPr>
              <a:defRPr lang="en-GB"/>
            </a:defPPr>
            <a:lvl1pPr eaLnBrk="1" hangingPunct="1">
              <a:defRPr b="1">
                <a:solidFill>
                  <a:schemeClr val="bg1"/>
                </a:solidFill>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fld id="{A6A7D220-E632-4FD2-A823-20A271D2B6D3}" type="slidenum">
              <a:rPr lang="en-US"/>
              <a:pPr/>
              <a:t>2</a:t>
            </a:fld>
            <a:endParaRPr lang="en-US" dirty="0"/>
          </a:p>
        </p:txBody>
      </p:sp>
    </p:spTree>
    <p:custDataLst>
      <p:tags r:id="rId1"/>
    </p:custDataLst>
    <p:extLst>
      <p:ext uri="{BB962C8B-B14F-4D97-AF65-F5344CB8AC3E}">
        <p14:creationId xmlns:p14="http://schemas.microsoft.com/office/powerpoint/2010/main" val="22750323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Instructional Shifts</a:t>
            </a:r>
            <a:endParaRPr lang="en-US" dirty="0"/>
          </a:p>
        </p:txBody>
      </p:sp>
      <p:sp>
        <p:nvSpPr>
          <p:cNvPr id="4" name="Slide Number Placeholder 3"/>
          <p:cNvSpPr>
            <a:spLocks noGrp="1"/>
          </p:cNvSpPr>
          <p:nvPr>
            <p:ph type="sldNum" sz="quarter" idx="10"/>
          </p:nvPr>
        </p:nvSpPr>
        <p:spPr/>
        <p:txBody>
          <a:bodyPr/>
          <a:lstStyle/>
          <a:p>
            <a:pPr>
              <a:defRPr/>
            </a:pPr>
            <a:fld id="{DB51F911-9872-4B24-A7FD-2C5516E4AA1A}" type="slidenum">
              <a:rPr lang="en-US" smtClean="0"/>
              <a:pPr>
                <a:defRPr/>
              </a:pPr>
              <a:t>3</a:t>
            </a:fld>
            <a:endParaRPr lang="en-US" dirty="0"/>
          </a:p>
        </p:txBody>
      </p:sp>
      <p:sp>
        <p:nvSpPr>
          <p:cNvPr id="10" name="TextBox 10"/>
          <p:cNvSpPr txBox="1">
            <a:spLocks noChangeArrowheads="1"/>
          </p:cNvSpPr>
          <p:nvPr/>
        </p:nvSpPr>
        <p:spPr bwMode="auto">
          <a:xfrm>
            <a:off x="2519363" y="1527175"/>
            <a:ext cx="10080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Verdana" pitchFamily="34" charset="0"/>
                <a:cs typeface="Arial" charset="0"/>
              </a:defRPr>
            </a:lvl1pPr>
            <a:lvl2pPr marL="742950" indent="-285750" eaLnBrk="0" hangingPunct="0">
              <a:defRPr sz="1400">
                <a:solidFill>
                  <a:schemeClr val="tx1"/>
                </a:solidFill>
                <a:latin typeface="Verdana" pitchFamily="34" charset="0"/>
                <a:cs typeface="Arial" charset="0"/>
              </a:defRPr>
            </a:lvl2pPr>
            <a:lvl3pPr marL="1143000" indent="-228600" eaLnBrk="0" hangingPunct="0">
              <a:defRPr sz="1400">
                <a:solidFill>
                  <a:schemeClr val="tx1"/>
                </a:solidFill>
                <a:latin typeface="Verdana" pitchFamily="34" charset="0"/>
                <a:cs typeface="Arial" charset="0"/>
              </a:defRPr>
            </a:lvl3pPr>
            <a:lvl4pPr marL="1600200" indent="-228600" eaLnBrk="0" hangingPunct="0">
              <a:defRPr sz="1400">
                <a:solidFill>
                  <a:schemeClr val="tx1"/>
                </a:solidFill>
                <a:latin typeface="Verdana" pitchFamily="34" charset="0"/>
                <a:cs typeface="Arial" charset="0"/>
              </a:defRPr>
            </a:lvl4pPr>
            <a:lvl5pPr marL="2057400" indent="-228600" eaLnBrk="0" hangingPunct="0">
              <a:defRPr sz="1400">
                <a:solidFill>
                  <a:schemeClr val="tx1"/>
                </a:solidFill>
                <a:latin typeface="Verdana" pitchFamily="34" charset="0"/>
                <a:cs typeface="Arial" charset="0"/>
              </a:defRPr>
            </a:lvl5pPr>
            <a:lvl6pPr marL="2514600" indent="-228600" eaLnBrk="0" fontAlgn="base" hangingPunct="0">
              <a:spcBef>
                <a:spcPct val="0"/>
              </a:spcBef>
              <a:spcAft>
                <a:spcPct val="0"/>
              </a:spcAft>
              <a:defRPr sz="1400">
                <a:solidFill>
                  <a:schemeClr val="tx1"/>
                </a:solidFill>
                <a:latin typeface="Verdana" pitchFamily="34" charset="0"/>
                <a:cs typeface="Arial" charset="0"/>
              </a:defRPr>
            </a:lvl6pPr>
            <a:lvl7pPr marL="2971800" indent="-228600" eaLnBrk="0" fontAlgn="base" hangingPunct="0">
              <a:spcBef>
                <a:spcPct val="0"/>
              </a:spcBef>
              <a:spcAft>
                <a:spcPct val="0"/>
              </a:spcAft>
              <a:defRPr sz="1400">
                <a:solidFill>
                  <a:schemeClr val="tx1"/>
                </a:solidFill>
                <a:latin typeface="Verdana" pitchFamily="34" charset="0"/>
                <a:cs typeface="Arial" charset="0"/>
              </a:defRPr>
            </a:lvl7pPr>
            <a:lvl8pPr marL="3429000" indent="-228600" eaLnBrk="0" fontAlgn="base" hangingPunct="0">
              <a:spcBef>
                <a:spcPct val="0"/>
              </a:spcBef>
              <a:spcAft>
                <a:spcPct val="0"/>
              </a:spcAft>
              <a:defRPr sz="1400">
                <a:solidFill>
                  <a:schemeClr val="tx1"/>
                </a:solidFill>
                <a:latin typeface="Verdana" pitchFamily="34" charset="0"/>
                <a:cs typeface="Arial" charset="0"/>
              </a:defRPr>
            </a:lvl8pPr>
            <a:lvl9pPr marL="3886200" indent="-228600" eaLnBrk="0" fontAlgn="base" hangingPunct="0">
              <a:spcBef>
                <a:spcPct val="0"/>
              </a:spcBef>
              <a:spcAft>
                <a:spcPct val="0"/>
              </a:spcAft>
              <a:defRPr sz="1400">
                <a:solidFill>
                  <a:schemeClr val="tx1"/>
                </a:solidFill>
                <a:latin typeface="Verdana" pitchFamily="34" charset="0"/>
                <a:cs typeface="Arial" charset="0"/>
              </a:defRPr>
            </a:lvl9pPr>
          </a:lstStyle>
          <a:p>
            <a:pPr algn="ctr" eaLnBrk="1" hangingPunct="1"/>
            <a:r>
              <a:rPr lang="en-US" sz="1800" dirty="0"/>
              <a:t>Focus</a:t>
            </a:r>
          </a:p>
        </p:txBody>
      </p:sp>
      <p:sp>
        <p:nvSpPr>
          <p:cNvPr id="6" name="Cube 5"/>
          <p:cNvSpPr/>
          <p:nvPr/>
        </p:nvSpPr>
        <p:spPr bwMode="auto">
          <a:xfrm>
            <a:off x="103188" y="1285875"/>
            <a:ext cx="2416175" cy="854075"/>
          </a:xfrm>
          <a:prstGeom prst="cub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lIns="0" tIns="0" rIns="0" bIns="0" anchor="ctr"/>
          <a:lstStyle/>
          <a:p>
            <a:pPr algn="ctr">
              <a:spcBef>
                <a:spcPct val="50000"/>
              </a:spcBef>
            </a:pPr>
            <a:r>
              <a:rPr lang="en-US" sz="2800" dirty="0">
                <a:solidFill>
                  <a:schemeClr val="bg1"/>
                </a:solidFill>
                <a:latin typeface="Verdana" pitchFamily="-1" charset="0"/>
                <a:cs typeface="Arial" pitchFamily="-1" charset="0"/>
              </a:rPr>
              <a:t>Shift 1</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Instructional Shifts</a:t>
            </a:r>
            <a:endParaRPr lang="en-US" dirty="0"/>
          </a:p>
        </p:txBody>
      </p:sp>
      <p:sp>
        <p:nvSpPr>
          <p:cNvPr id="4" name="Slide Number Placeholder 3"/>
          <p:cNvSpPr>
            <a:spLocks noGrp="1"/>
          </p:cNvSpPr>
          <p:nvPr>
            <p:ph type="sldNum" sz="quarter" idx="10"/>
          </p:nvPr>
        </p:nvSpPr>
        <p:spPr/>
        <p:txBody>
          <a:bodyPr/>
          <a:lstStyle/>
          <a:p>
            <a:pPr>
              <a:defRPr/>
            </a:pPr>
            <a:fld id="{DB51F911-9872-4B24-A7FD-2C5516E4AA1A}" type="slidenum">
              <a:rPr lang="en-US" smtClean="0"/>
              <a:pPr>
                <a:defRPr/>
              </a:pPr>
              <a:t>4</a:t>
            </a:fld>
            <a:endParaRPr lang="en-US" dirty="0"/>
          </a:p>
        </p:txBody>
      </p:sp>
      <p:sp>
        <p:nvSpPr>
          <p:cNvPr id="10" name="TextBox 10"/>
          <p:cNvSpPr txBox="1">
            <a:spLocks noChangeArrowheads="1"/>
          </p:cNvSpPr>
          <p:nvPr/>
        </p:nvSpPr>
        <p:spPr bwMode="auto">
          <a:xfrm>
            <a:off x="2519363" y="1527175"/>
            <a:ext cx="10080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Verdana" pitchFamily="34" charset="0"/>
                <a:cs typeface="Arial" charset="0"/>
              </a:defRPr>
            </a:lvl1pPr>
            <a:lvl2pPr marL="742950" indent="-285750" eaLnBrk="0" hangingPunct="0">
              <a:defRPr sz="1400">
                <a:solidFill>
                  <a:schemeClr val="tx1"/>
                </a:solidFill>
                <a:latin typeface="Verdana" pitchFamily="34" charset="0"/>
                <a:cs typeface="Arial" charset="0"/>
              </a:defRPr>
            </a:lvl2pPr>
            <a:lvl3pPr marL="1143000" indent="-228600" eaLnBrk="0" hangingPunct="0">
              <a:defRPr sz="1400">
                <a:solidFill>
                  <a:schemeClr val="tx1"/>
                </a:solidFill>
                <a:latin typeface="Verdana" pitchFamily="34" charset="0"/>
                <a:cs typeface="Arial" charset="0"/>
              </a:defRPr>
            </a:lvl3pPr>
            <a:lvl4pPr marL="1600200" indent="-228600" eaLnBrk="0" hangingPunct="0">
              <a:defRPr sz="1400">
                <a:solidFill>
                  <a:schemeClr val="tx1"/>
                </a:solidFill>
                <a:latin typeface="Verdana" pitchFamily="34" charset="0"/>
                <a:cs typeface="Arial" charset="0"/>
              </a:defRPr>
            </a:lvl4pPr>
            <a:lvl5pPr marL="2057400" indent="-228600" eaLnBrk="0" hangingPunct="0">
              <a:defRPr sz="1400">
                <a:solidFill>
                  <a:schemeClr val="tx1"/>
                </a:solidFill>
                <a:latin typeface="Verdana" pitchFamily="34" charset="0"/>
                <a:cs typeface="Arial" charset="0"/>
              </a:defRPr>
            </a:lvl5pPr>
            <a:lvl6pPr marL="2514600" indent="-228600" eaLnBrk="0" fontAlgn="base" hangingPunct="0">
              <a:spcBef>
                <a:spcPct val="0"/>
              </a:spcBef>
              <a:spcAft>
                <a:spcPct val="0"/>
              </a:spcAft>
              <a:defRPr sz="1400">
                <a:solidFill>
                  <a:schemeClr val="tx1"/>
                </a:solidFill>
                <a:latin typeface="Verdana" pitchFamily="34" charset="0"/>
                <a:cs typeface="Arial" charset="0"/>
              </a:defRPr>
            </a:lvl6pPr>
            <a:lvl7pPr marL="2971800" indent="-228600" eaLnBrk="0" fontAlgn="base" hangingPunct="0">
              <a:spcBef>
                <a:spcPct val="0"/>
              </a:spcBef>
              <a:spcAft>
                <a:spcPct val="0"/>
              </a:spcAft>
              <a:defRPr sz="1400">
                <a:solidFill>
                  <a:schemeClr val="tx1"/>
                </a:solidFill>
                <a:latin typeface="Verdana" pitchFamily="34" charset="0"/>
                <a:cs typeface="Arial" charset="0"/>
              </a:defRPr>
            </a:lvl7pPr>
            <a:lvl8pPr marL="3429000" indent="-228600" eaLnBrk="0" fontAlgn="base" hangingPunct="0">
              <a:spcBef>
                <a:spcPct val="0"/>
              </a:spcBef>
              <a:spcAft>
                <a:spcPct val="0"/>
              </a:spcAft>
              <a:defRPr sz="1400">
                <a:solidFill>
                  <a:schemeClr val="tx1"/>
                </a:solidFill>
                <a:latin typeface="Verdana" pitchFamily="34" charset="0"/>
                <a:cs typeface="Arial" charset="0"/>
              </a:defRPr>
            </a:lvl8pPr>
            <a:lvl9pPr marL="3886200" indent="-228600" eaLnBrk="0" fontAlgn="base" hangingPunct="0">
              <a:spcBef>
                <a:spcPct val="0"/>
              </a:spcBef>
              <a:spcAft>
                <a:spcPct val="0"/>
              </a:spcAft>
              <a:defRPr sz="1400">
                <a:solidFill>
                  <a:schemeClr val="tx1"/>
                </a:solidFill>
                <a:latin typeface="Verdana" pitchFamily="34" charset="0"/>
                <a:cs typeface="Arial" charset="0"/>
              </a:defRPr>
            </a:lvl9pPr>
          </a:lstStyle>
          <a:p>
            <a:pPr algn="ctr" eaLnBrk="1" hangingPunct="1"/>
            <a:r>
              <a:rPr lang="en-US" sz="1800" dirty="0"/>
              <a:t>Focus</a:t>
            </a:r>
          </a:p>
        </p:txBody>
      </p:sp>
      <p:sp>
        <p:nvSpPr>
          <p:cNvPr id="12" name="TextBox 12"/>
          <p:cNvSpPr txBox="1">
            <a:spLocks noChangeArrowheads="1"/>
          </p:cNvSpPr>
          <p:nvPr/>
        </p:nvSpPr>
        <p:spPr bwMode="auto">
          <a:xfrm>
            <a:off x="3527425" y="2522538"/>
            <a:ext cx="18176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Verdana" pitchFamily="34" charset="0"/>
                <a:cs typeface="Arial" charset="0"/>
              </a:defRPr>
            </a:lvl1pPr>
            <a:lvl2pPr marL="742950" indent="-285750" eaLnBrk="0" hangingPunct="0">
              <a:defRPr sz="1400">
                <a:solidFill>
                  <a:schemeClr val="tx1"/>
                </a:solidFill>
                <a:latin typeface="Verdana" pitchFamily="34" charset="0"/>
                <a:cs typeface="Arial" charset="0"/>
              </a:defRPr>
            </a:lvl2pPr>
            <a:lvl3pPr marL="1143000" indent="-228600" eaLnBrk="0" hangingPunct="0">
              <a:defRPr sz="1400">
                <a:solidFill>
                  <a:schemeClr val="tx1"/>
                </a:solidFill>
                <a:latin typeface="Verdana" pitchFamily="34" charset="0"/>
                <a:cs typeface="Arial" charset="0"/>
              </a:defRPr>
            </a:lvl3pPr>
            <a:lvl4pPr marL="1600200" indent="-228600" eaLnBrk="0" hangingPunct="0">
              <a:defRPr sz="1400">
                <a:solidFill>
                  <a:schemeClr val="tx1"/>
                </a:solidFill>
                <a:latin typeface="Verdana" pitchFamily="34" charset="0"/>
                <a:cs typeface="Arial" charset="0"/>
              </a:defRPr>
            </a:lvl4pPr>
            <a:lvl5pPr marL="2057400" indent="-228600" eaLnBrk="0" hangingPunct="0">
              <a:defRPr sz="1400">
                <a:solidFill>
                  <a:schemeClr val="tx1"/>
                </a:solidFill>
                <a:latin typeface="Verdana" pitchFamily="34" charset="0"/>
                <a:cs typeface="Arial" charset="0"/>
              </a:defRPr>
            </a:lvl5pPr>
            <a:lvl6pPr marL="2514600" indent="-228600" eaLnBrk="0" fontAlgn="base" hangingPunct="0">
              <a:spcBef>
                <a:spcPct val="0"/>
              </a:spcBef>
              <a:spcAft>
                <a:spcPct val="0"/>
              </a:spcAft>
              <a:defRPr sz="1400">
                <a:solidFill>
                  <a:schemeClr val="tx1"/>
                </a:solidFill>
                <a:latin typeface="Verdana" pitchFamily="34" charset="0"/>
                <a:cs typeface="Arial" charset="0"/>
              </a:defRPr>
            </a:lvl6pPr>
            <a:lvl7pPr marL="2971800" indent="-228600" eaLnBrk="0" fontAlgn="base" hangingPunct="0">
              <a:spcBef>
                <a:spcPct val="0"/>
              </a:spcBef>
              <a:spcAft>
                <a:spcPct val="0"/>
              </a:spcAft>
              <a:defRPr sz="1400">
                <a:solidFill>
                  <a:schemeClr val="tx1"/>
                </a:solidFill>
                <a:latin typeface="Verdana" pitchFamily="34" charset="0"/>
                <a:cs typeface="Arial" charset="0"/>
              </a:defRPr>
            </a:lvl7pPr>
            <a:lvl8pPr marL="3429000" indent="-228600" eaLnBrk="0" fontAlgn="base" hangingPunct="0">
              <a:spcBef>
                <a:spcPct val="0"/>
              </a:spcBef>
              <a:spcAft>
                <a:spcPct val="0"/>
              </a:spcAft>
              <a:defRPr sz="1400">
                <a:solidFill>
                  <a:schemeClr val="tx1"/>
                </a:solidFill>
                <a:latin typeface="Verdana" pitchFamily="34" charset="0"/>
                <a:cs typeface="Arial" charset="0"/>
              </a:defRPr>
            </a:lvl8pPr>
            <a:lvl9pPr marL="3886200" indent="-228600" eaLnBrk="0" fontAlgn="base" hangingPunct="0">
              <a:spcBef>
                <a:spcPct val="0"/>
              </a:spcBef>
              <a:spcAft>
                <a:spcPct val="0"/>
              </a:spcAft>
              <a:defRPr sz="1400">
                <a:solidFill>
                  <a:schemeClr val="tx1"/>
                </a:solidFill>
                <a:latin typeface="Verdana" pitchFamily="34" charset="0"/>
                <a:cs typeface="Arial" charset="0"/>
              </a:defRPr>
            </a:lvl9pPr>
          </a:lstStyle>
          <a:p>
            <a:pPr algn="ctr" eaLnBrk="1" hangingPunct="1"/>
            <a:r>
              <a:rPr lang="en-US" sz="1800" dirty="0"/>
              <a:t>Coherence</a:t>
            </a:r>
          </a:p>
        </p:txBody>
      </p:sp>
      <p:sp>
        <p:nvSpPr>
          <p:cNvPr id="14" name="Cube 13"/>
          <p:cNvSpPr/>
          <p:nvPr/>
        </p:nvSpPr>
        <p:spPr bwMode="auto">
          <a:xfrm>
            <a:off x="1112838" y="2338388"/>
            <a:ext cx="2414587" cy="854075"/>
          </a:xfrm>
          <a:prstGeom prst="cub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lIns="0" tIns="0" rIns="0" bIns="0" anchor="ctr"/>
          <a:lstStyle/>
          <a:p>
            <a:pPr algn="ctr">
              <a:spcBef>
                <a:spcPct val="50000"/>
              </a:spcBef>
            </a:pPr>
            <a:r>
              <a:rPr lang="en-US" sz="2800" dirty="0">
                <a:solidFill>
                  <a:schemeClr val="bg1"/>
                </a:solidFill>
                <a:latin typeface="Verdana" pitchFamily="-1" charset="0"/>
                <a:cs typeface="Arial" pitchFamily="-1" charset="0"/>
              </a:rPr>
              <a:t>Shift 2</a:t>
            </a:r>
          </a:p>
        </p:txBody>
      </p:sp>
      <p:sp>
        <p:nvSpPr>
          <p:cNvPr id="15" name="Cube 14"/>
          <p:cNvSpPr/>
          <p:nvPr/>
        </p:nvSpPr>
        <p:spPr bwMode="auto">
          <a:xfrm>
            <a:off x="103188" y="1285875"/>
            <a:ext cx="2416175" cy="854075"/>
          </a:xfrm>
          <a:prstGeom prst="cub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lIns="0" tIns="0" rIns="0" bIns="0" anchor="ctr"/>
          <a:lstStyle/>
          <a:p>
            <a:pPr algn="ctr">
              <a:spcBef>
                <a:spcPct val="50000"/>
              </a:spcBef>
            </a:pPr>
            <a:r>
              <a:rPr lang="en-US" sz="2800" dirty="0">
                <a:solidFill>
                  <a:schemeClr val="bg1"/>
                </a:solidFill>
                <a:latin typeface="Verdana" pitchFamily="-1" charset="0"/>
                <a:cs typeface="Arial" pitchFamily="-1" charset="0"/>
              </a:rPr>
              <a:t>Shift 1</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Instructional Shifts</a:t>
            </a:r>
            <a:endParaRPr lang="en-US" dirty="0"/>
          </a:p>
        </p:txBody>
      </p:sp>
      <p:sp>
        <p:nvSpPr>
          <p:cNvPr id="4" name="Slide Number Placeholder 3"/>
          <p:cNvSpPr>
            <a:spLocks noGrp="1"/>
          </p:cNvSpPr>
          <p:nvPr>
            <p:ph type="sldNum" sz="quarter" idx="10"/>
          </p:nvPr>
        </p:nvSpPr>
        <p:spPr/>
        <p:txBody>
          <a:bodyPr/>
          <a:lstStyle/>
          <a:p>
            <a:pPr>
              <a:defRPr/>
            </a:pPr>
            <a:fld id="{DB51F911-9872-4B24-A7FD-2C5516E4AA1A}" type="slidenum">
              <a:rPr lang="en-US" smtClean="0"/>
              <a:pPr>
                <a:defRPr/>
              </a:pPr>
              <a:t>5</a:t>
            </a:fld>
            <a:endParaRPr lang="en-US" dirty="0"/>
          </a:p>
        </p:txBody>
      </p:sp>
      <p:sp>
        <p:nvSpPr>
          <p:cNvPr id="10" name="TextBox 10"/>
          <p:cNvSpPr txBox="1">
            <a:spLocks noChangeArrowheads="1"/>
          </p:cNvSpPr>
          <p:nvPr/>
        </p:nvSpPr>
        <p:spPr bwMode="auto">
          <a:xfrm>
            <a:off x="2519363" y="1527175"/>
            <a:ext cx="10080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Verdana" pitchFamily="34" charset="0"/>
                <a:cs typeface="Arial" charset="0"/>
              </a:defRPr>
            </a:lvl1pPr>
            <a:lvl2pPr marL="742950" indent="-285750" eaLnBrk="0" hangingPunct="0">
              <a:defRPr sz="1400">
                <a:solidFill>
                  <a:schemeClr val="tx1"/>
                </a:solidFill>
                <a:latin typeface="Verdana" pitchFamily="34" charset="0"/>
                <a:cs typeface="Arial" charset="0"/>
              </a:defRPr>
            </a:lvl2pPr>
            <a:lvl3pPr marL="1143000" indent="-228600" eaLnBrk="0" hangingPunct="0">
              <a:defRPr sz="1400">
                <a:solidFill>
                  <a:schemeClr val="tx1"/>
                </a:solidFill>
                <a:latin typeface="Verdana" pitchFamily="34" charset="0"/>
                <a:cs typeface="Arial" charset="0"/>
              </a:defRPr>
            </a:lvl3pPr>
            <a:lvl4pPr marL="1600200" indent="-228600" eaLnBrk="0" hangingPunct="0">
              <a:defRPr sz="1400">
                <a:solidFill>
                  <a:schemeClr val="tx1"/>
                </a:solidFill>
                <a:latin typeface="Verdana" pitchFamily="34" charset="0"/>
                <a:cs typeface="Arial" charset="0"/>
              </a:defRPr>
            </a:lvl4pPr>
            <a:lvl5pPr marL="2057400" indent="-228600" eaLnBrk="0" hangingPunct="0">
              <a:defRPr sz="1400">
                <a:solidFill>
                  <a:schemeClr val="tx1"/>
                </a:solidFill>
                <a:latin typeface="Verdana" pitchFamily="34" charset="0"/>
                <a:cs typeface="Arial" charset="0"/>
              </a:defRPr>
            </a:lvl5pPr>
            <a:lvl6pPr marL="2514600" indent="-228600" eaLnBrk="0" fontAlgn="base" hangingPunct="0">
              <a:spcBef>
                <a:spcPct val="0"/>
              </a:spcBef>
              <a:spcAft>
                <a:spcPct val="0"/>
              </a:spcAft>
              <a:defRPr sz="1400">
                <a:solidFill>
                  <a:schemeClr val="tx1"/>
                </a:solidFill>
                <a:latin typeface="Verdana" pitchFamily="34" charset="0"/>
                <a:cs typeface="Arial" charset="0"/>
              </a:defRPr>
            </a:lvl6pPr>
            <a:lvl7pPr marL="2971800" indent="-228600" eaLnBrk="0" fontAlgn="base" hangingPunct="0">
              <a:spcBef>
                <a:spcPct val="0"/>
              </a:spcBef>
              <a:spcAft>
                <a:spcPct val="0"/>
              </a:spcAft>
              <a:defRPr sz="1400">
                <a:solidFill>
                  <a:schemeClr val="tx1"/>
                </a:solidFill>
                <a:latin typeface="Verdana" pitchFamily="34" charset="0"/>
                <a:cs typeface="Arial" charset="0"/>
              </a:defRPr>
            </a:lvl7pPr>
            <a:lvl8pPr marL="3429000" indent="-228600" eaLnBrk="0" fontAlgn="base" hangingPunct="0">
              <a:spcBef>
                <a:spcPct val="0"/>
              </a:spcBef>
              <a:spcAft>
                <a:spcPct val="0"/>
              </a:spcAft>
              <a:defRPr sz="1400">
                <a:solidFill>
                  <a:schemeClr val="tx1"/>
                </a:solidFill>
                <a:latin typeface="Verdana" pitchFamily="34" charset="0"/>
                <a:cs typeface="Arial" charset="0"/>
              </a:defRPr>
            </a:lvl8pPr>
            <a:lvl9pPr marL="3886200" indent="-228600" eaLnBrk="0" fontAlgn="base" hangingPunct="0">
              <a:spcBef>
                <a:spcPct val="0"/>
              </a:spcBef>
              <a:spcAft>
                <a:spcPct val="0"/>
              </a:spcAft>
              <a:defRPr sz="1400">
                <a:solidFill>
                  <a:schemeClr val="tx1"/>
                </a:solidFill>
                <a:latin typeface="Verdana" pitchFamily="34" charset="0"/>
                <a:cs typeface="Arial" charset="0"/>
              </a:defRPr>
            </a:lvl9pPr>
          </a:lstStyle>
          <a:p>
            <a:pPr algn="ctr" eaLnBrk="1" hangingPunct="1"/>
            <a:r>
              <a:rPr lang="en-US" sz="1800" dirty="0"/>
              <a:t>Focus</a:t>
            </a:r>
          </a:p>
        </p:txBody>
      </p:sp>
      <p:sp>
        <p:nvSpPr>
          <p:cNvPr id="12" name="TextBox 12"/>
          <p:cNvSpPr txBox="1">
            <a:spLocks noChangeArrowheads="1"/>
          </p:cNvSpPr>
          <p:nvPr/>
        </p:nvSpPr>
        <p:spPr bwMode="auto">
          <a:xfrm>
            <a:off x="3527425" y="2522538"/>
            <a:ext cx="18176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Verdana" pitchFamily="34" charset="0"/>
                <a:cs typeface="Arial" charset="0"/>
              </a:defRPr>
            </a:lvl1pPr>
            <a:lvl2pPr marL="742950" indent="-285750" eaLnBrk="0" hangingPunct="0">
              <a:defRPr sz="1400">
                <a:solidFill>
                  <a:schemeClr val="tx1"/>
                </a:solidFill>
                <a:latin typeface="Verdana" pitchFamily="34" charset="0"/>
                <a:cs typeface="Arial" charset="0"/>
              </a:defRPr>
            </a:lvl2pPr>
            <a:lvl3pPr marL="1143000" indent="-228600" eaLnBrk="0" hangingPunct="0">
              <a:defRPr sz="1400">
                <a:solidFill>
                  <a:schemeClr val="tx1"/>
                </a:solidFill>
                <a:latin typeface="Verdana" pitchFamily="34" charset="0"/>
                <a:cs typeface="Arial" charset="0"/>
              </a:defRPr>
            </a:lvl3pPr>
            <a:lvl4pPr marL="1600200" indent="-228600" eaLnBrk="0" hangingPunct="0">
              <a:defRPr sz="1400">
                <a:solidFill>
                  <a:schemeClr val="tx1"/>
                </a:solidFill>
                <a:latin typeface="Verdana" pitchFamily="34" charset="0"/>
                <a:cs typeface="Arial" charset="0"/>
              </a:defRPr>
            </a:lvl4pPr>
            <a:lvl5pPr marL="2057400" indent="-228600" eaLnBrk="0" hangingPunct="0">
              <a:defRPr sz="1400">
                <a:solidFill>
                  <a:schemeClr val="tx1"/>
                </a:solidFill>
                <a:latin typeface="Verdana" pitchFamily="34" charset="0"/>
                <a:cs typeface="Arial" charset="0"/>
              </a:defRPr>
            </a:lvl5pPr>
            <a:lvl6pPr marL="2514600" indent="-228600" eaLnBrk="0" fontAlgn="base" hangingPunct="0">
              <a:spcBef>
                <a:spcPct val="0"/>
              </a:spcBef>
              <a:spcAft>
                <a:spcPct val="0"/>
              </a:spcAft>
              <a:defRPr sz="1400">
                <a:solidFill>
                  <a:schemeClr val="tx1"/>
                </a:solidFill>
                <a:latin typeface="Verdana" pitchFamily="34" charset="0"/>
                <a:cs typeface="Arial" charset="0"/>
              </a:defRPr>
            </a:lvl6pPr>
            <a:lvl7pPr marL="2971800" indent="-228600" eaLnBrk="0" fontAlgn="base" hangingPunct="0">
              <a:spcBef>
                <a:spcPct val="0"/>
              </a:spcBef>
              <a:spcAft>
                <a:spcPct val="0"/>
              </a:spcAft>
              <a:defRPr sz="1400">
                <a:solidFill>
                  <a:schemeClr val="tx1"/>
                </a:solidFill>
                <a:latin typeface="Verdana" pitchFamily="34" charset="0"/>
                <a:cs typeface="Arial" charset="0"/>
              </a:defRPr>
            </a:lvl7pPr>
            <a:lvl8pPr marL="3429000" indent="-228600" eaLnBrk="0" fontAlgn="base" hangingPunct="0">
              <a:spcBef>
                <a:spcPct val="0"/>
              </a:spcBef>
              <a:spcAft>
                <a:spcPct val="0"/>
              </a:spcAft>
              <a:defRPr sz="1400">
                <a:solidFill>
                  <a:schemeClr val="tx1"/>
                </a:solidFill>
                <a:latin typeface="Verdana" pitchFamily="34" charset="0"/>
                <a:cs typeface="Arial" charset="0"/>
              </a:defRPr>
            </a:lvl8pPr>
            <a:lvl9pPr marL="3886200" indent="-228600" eaLnBrk="0" fontAlgn="base" hangingPunct="0">
              <a:spcBef>
                <a:spcPct val="0"/>
              </a:spcBef>
              <a:spcAft>
                <a:spcPct val="0"/>
              </a:spcAft>
              <a:defRPr sz="1400">
                <a:solidFill>
                  <a:schemeClr val="tx1"/>
                </a:solidFill>
                <a:latin typeface="Verdana" pitchFamily="34" charset="0"/>
                <a:cs typeface="Arial" charset="0"/>
              </a:defRPr>
            </a:lvl9pPr>
          </a:lstStyle>
          <a:p>
            <a:pPr algn="ctr" eaLnBrk="1" hangingPunct="1"/>
            <a:r>
              <a:rPr lang="en-US" sz="1800" dirty="0"/>
              <a:t>Coherence</a:t>
            </a:r>
          </a:p>
        </p:txBody>
      </p:sp>
      <p:sp>
        <p:nvSpPr>
          <p:cNvPr id="13" name="TextBox 13"/>
          <p:cNvSpPr txBox="1">
            <a:spLocks noChangeArrowheads="1"/>
          </p:cNvSpPr>
          <p:nvPr/>
        </p:nvSpPr>
        <p:spPr bwMode="auto">
          <a:xfrm>
            <a:off x="4535488" y="3575050"/>
            <a:ext cx="16700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Verdana" pitchFamily="34" charset="0"/>
                <a:cs typeface="Arial" charset="0"/>
              </a:defRPr>
            </a:lvl1pPr>
            <a:lvl2pPr marL="742950" indent="-285750" eaLnBrk="0" hangingPunct="0">
              <a:defRPr sz="1400">
                <a:solidFill>
                  <a:schemeClr val="tx1"/>
                </a:solidFill>
                <a:latin typeface="Verdana" pitchFamily="34" charset="0"/>
                <a:cs typeface="Arial" charset="0"/>
              </a:defRPr>
            </a:lvl2pPr>
            <a:lvl3pPr marL="1143000" indent="-228600" eaLnBrk="0" hangingPunct="0">
              <a:defRPr sz="1400">
                <a:solidFill>
                  <a:schemeClr val="tx1"/>
                </a:solidFill>
                <a:latin typeface="Verdana" pitchFamily="34" charset="0"/>
                <a:cs typeface="Arial" charset="0"/>
              </a:defRPr>
            </a:lvl3pPr>
            <a:lvl4pPr marL="1600200" indent="-228600" eaLnBrk="0" hangingPunct="0">
              <a:defRPr sz="1400">
                <a:solidFill>
                  <a:schemeClr val="tx1"/>
                </a:solidFill>
                <a:latin typeface="Verdana" pitchFamily="34" charset="0"/>
                <a:cs typeface="Arial" charset="0"/>
              </a:defRPr>
            </a:lvl4pPr>
            <a:lvl5pPr marL="2057400" indent="-228600" eaLnBrk="0" hangingPunct="0">
              <a:defRPr sz="1400">
                <a:solidFill>
                  <a:schemeClr val="tx1"/>
                </a:solidFill>
                <a:latin typeface="Verdana" pitchFamily="34" charset="0"/>
                <a:cs typeface="Arial" charset="0"/>
              </a:defRPr>
            </a:lvl5pPr>
            <a:lvl6pPr marL="2514600" indent="-228600" eaLnBrk="0" fontAlgn="base" hangingPunct="0">
              <a:spcBef>
                <a:spcPct val="0"/>
              </a:spcBef>
              <a:spcAft>
                <a:spcPct val="0"/>
              </a:spcAft>
              <a:defRPr sz="1400">
                <a:solidFill>
                  <a:schemeClr val="tx1"/>
                </a:solidFill>
                <a:latin typeface="Verdana" pitchFamily="34" charset="0"/>
                <a:cs typeface="Arial" charset="0"/>
              </a:defRPr>
            </a:lvl6pPr>
            <a:lvl7pPr marL="2971800" indent="-228600" eaLnBrk="0" fontAlgn="base" hangingPunct="0">
              <a:spcBef>
                <a:spcPct val="0"/>
              </a:spcBef>
              <a:spcAft>
                <a:spcPct val="0"/>
              </a:spcAft>
              <a:defRPr sz="1400">
                <a:solidFill>
                  <a:schemeClr val="tx1"/>
                </a:solidFill>
                <a:latin typeface="Verdana" pitchFamily="34" charset="0"/>
                <a:cs typeface="Arial" charset="0"/>
              </a:defRPr>
            </a:lvl7pPr>
            <a:lvl8pPr marL="3429000" indent="-228600" eaLnBrk="0" fontAlgn="base" hangingPunct="0">
              <a:spcBef>
                <a:spcPct val="0"/>
              </a:spcBef>
              <a:spcAft>
                <a:spcPct val="0"/>
              </a:spcAft>
              <a:defRPr sz="1400">
                <a:solidFill>
                  <a:schemeClr val="tx1"/>
                </a:solidFill>
                <a:latin typeface="Verdana" pitchFamily="34" charset="0"/>
                <a:cs typeface="Arial" charset="0"/>
              </a:defRPr>
            </a:lvl8pPr>
            <a:lvl9pPr marL="3886200" indent="-228600" eaLnBrk="0" fontAlgn="base" hangingPunct="0">
              <a:spcBef>
                <a:spcPct val="0"/>
              </a:spcBef>
              <a:spcAft>
                <a:spcPct val="0"/>
              </a:spcAft>
              <a:defRPr sz="1400">
                <a:solidFill>
                  <a:schemeClr val="tx1"/>
                </a:solidFill>
                <a:latin typeface="Verdana" pitchFamily="34" charset="0"/>
                <a:cs typeface="Arial" charset="0"/>
              </a:defRPr>
            </a:lvl9pPr>
          </a:lstStyle>
          <a:p>
            <a:pPr algn="ctr" eaLnBrk="1" hangingPunct="1"/>
            <a:r>
              <a:rPr lang="en-US" sz="1800" dirty="0"/>
              <a:t>Fluency</a:t>
            </a:r>
          </a:p>
        </p:txBody>
      </p:sp>
      <p:sp>
        <p:nvSpPr>
          <p:cNvPr id="14" name="Cube 13"/>
          <p:cNvSpPr/>
          <p:nvPr/>
        </p:nvSpPr>
        <p:spPr bwMode="auto">
          <a:xfrm>
            <a:off x="2120900" y="3390900"/>
            <a:ext cx="2414588" cy="854075"/>
          </a:xfrm>
          <a:prstGeom prst="cub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lIns="0" tIns="0" rIns="0" bIns="0" anchor="ctr"/>
          <a:lstStyle/>
          <a:p>
            <a:pPr algn="ctr">
              <a:spcBef>
                <a:spcPct val="50000"/>
              </a:spcBef>
            </a:pPr>
            <a:r>
              <a:rPr lang="en-US" sz="2800" dirty="0">
                <a:solidFill>
                  <a:schemeClr val="bg1"/>
                </a:solidFill>
                <a:latin typeface="Verdana" pitchFamily="-1" charset="0"/>
                <a:cs typeface="Arial" pitchFamily="-1" charset="0"/>
              </a:rPr>
              <a:t>Shift 3</a:t>
            </a:r>
          </a:p>
        </p:txBody>
      </p:sp>
      <p:sp>
        <p:nvSpPr>
          <p:cNvPr id="15" name="Cube 14"/>
          <p:cNvSpPr/>
          <p:nvPr/>
        </p:nvSpPr>
        <p:spPr bwMode="auto">
          <a:xfrm>
            <a:off x="1112838" y="2338388"/>
            <a:ext cx="2414587" cy="854075"/>
          </a:xfrm>
          <a:prstGeom prst="cub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lIns="0" tIns="0" rIns="0" bIns="0" anchor="ctr"/>
          <a:lstStyle/>
          <a:p>
            <a:pPr algn="ctr">
              <a:spcBef>
                <a:spcPct val="50000"/>
              </a:spcBef>
            </a:pPr>
            <a:r>
              <a:rPr lang="en-US" sz="2800" dirty="0">
                <a:solidFill>
                  <a:schemeClr val="bg1"/>
                </a:solidFill>
                <a:latin typeface="Verdana" pitchFamily="-1" charset="0"/>
                <a:cs typeface="Arial" pitchFamily="-1" charset="0"/>
              </a:rPr>
              <a:t>Shift 2</a:t>
            </a:r>
          </a:p>
        </p:txBody>
      </p:sp>
      <p:sp>
        <p:nvSpPr>
          <p:cNvPr id="16" name="Cube 15"/>
          <p:cNvSpPr/>
          <p:nvPr/>
        </p:nvSpPr>
        <p:spPr bwMode="auto">
          <a:xfrm>
            <a:off x="103188" y="1285875"/>
            <a:ext cx="2416175" cy="854075"/>
          </a:xfrm>
          <a:prstGeom prst="cub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lIns="0" tIns="0" rIns="0" bIns="0" anchor="ctr"/>
          <a:lstStyle/>
          <a:p>
            <a:pPr algn="ctr">
              <a:spcBef>
                <a:spcPct val="50000"/>
              </a:spcBef>
            </a:pPr>
            <a:r>
              <a:rPr lang="en-US" sz="2800" dirty="0">
                <a:solidFill>
                  <a:schemeClr val="bg1"/>
                </a:solidFill>
                <a:latin typeface="Verdana" pitchFamily="-1" charset="0"/>
                <a:cs typeface="Arial" pitchFamily="-1" charset="0"/>
              </a:rPr>
              <a:t>Shift 1</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Instructional Shifts</a:t>
            </a:r>
            <a:endParaRPr lang="en-US" dirty="0"/>
          </a:p>
        </p:txBody>
      </p:sp>
      <p:sp>
        <p:nvSpPr>
          <p:cNvPr id="4" name="Slide Number Placeholder 3"/>
          <p:cNvSpPr>
            <a:spLocks noGrp="1"/>
          </p:cNvSpPr>
          <p:nvPr>
            <p:ph type="sldNum" sz="quarter" idx="10"/>
          </p:nvPr>
        </p:nvSpPr>
        <p:spPr/>
        <p:txBody>
          <a:bodyPr/>
          <a:lstStyle/>
          <a:p>
            <a:pPr>
              <a:defRPr/>
            </a:pPr>
            <a:fld id="{DB51F911-9872-4B24-A7FD-2C5516E4AA1A}" type="slidenum">
              <a:rPr lang="en-US" smtClean="0"/>
              <a:pPr>
                <a:defRPr/>
              </a:pPr>
              <a:t>6</a:t>
            </a:fld>
            <a:endParaRPr lang="en-US" dirty="0"/>
          </a:p>
        </p:txBody>
      </p:sp>
      <p:sp>
        <p:nvSpPr>
          <p:cNvPr id="10" name="TextBox 10"/>
          <p:cNvSpPr txBox="1">
            <a:spLocks noChangeArrowheads="1"/>
          </p:cNvSpPr>
          <p:nvPr/>
        </p:nvSpPr>
        <p:spPr bwMode="auto">
          <a:xfrm>
            <a:off x="2519363" y="1527175"/>
            <a:ext cx="10080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Verdana" pitchFamily="34" charset="0"/>
                <a:cs typeface="Arial" charset="0"/>
              </a:defRPr>
            </a:lvl1pPr>
            <a:lvl2pPr marL="742950" indent="-285750" eaLnBrk="0" hangingPunct="0">
              <a:defRPr sz="1400">
                <a:solidFill>
                  <a:schemeClr val="tx1"/>
                </a:solidFill>
                <a:latin typeface="Verdana" pitchFamily="34" charset="0"/>
                <a:cs typeface="Arial" charset="0"/>
              </a:defRPr>
            </a:lvl2pPr>
            <a:lvl3pPr marL="1143000" indent="-228600" eaLnBrk="0" hangingPunct="0">
              <a:defRPr sz="1400">
                <a:solidFill>
                  <a:schemeClr val="tx1"/>
                </a:solidFill>
                <a:latin typeface="Verdana" pitchFamily="34" charset="0"/>
                <a:cs typeface="Arial" charset="0"/>
              </a:defRPr>
            </a:lvl3pPr>
            <a:lvl4pPr marL="1600200" indent="-228600" eaLnBrk="0" hangingPunct="0">
              <a:defRPr sz="1400">
                <a:solidFill>
                  <a:schemeClr val="tx1"/>
                </a:solidFill>
                <a:latin typeface="Verdana" pitchFamily="34" charset="0"/>
                <a:cs typeface="Arial" charset="0"/>
              </a:defRPr>
            </a:lvl4pPr>
            <a:lvl5pPr marL="2057400" indent="-228600" eaLnBrk="0" hangingPunct="0">
              <a:defRPr sz="1400">
                <a:solidFill>
                  <a:schemeClr val="tx1"/>
                </a:solidFill>
                <a:latin typeface="Verdana" pitchFamily="34" charset="0"/>
                <a:cs typeface="Arial" charset="0"/>
              </a:defRPr>
            </a:lvl5pPr>
            <a:lvl6pPr marL="2514600" indent="-228600" eaLnBrk="0" fontAlgn="base" hangingPunct="0">
              <a:spcBef>
                <a:spcPct val="0"/>
              </a:spcBef>
              <a:spcAft>
                <a:spcPct val="0"/>
              </a:spcAft>
              <a:defRPr sz="1400">
                <a:solidFill>
                  <a:schemeClr val="tx1"/>
                </a:solidFill>
                <a:latin typeface="Verdana" pitchFamily="34" charset="0"/>
                <a:cs typeface="Arial" charset="0"/>
              </a:defRPr>
            </a:lvl6pPr>
            <a:lvl7pPr marL="2971800" indent="-228600" eaLnBrk="0" fontAlgn="base" hangingPunct="0">
              <a:spcBef>
                <a:spcPct val="0"/>
              </a:spcBef>
              <a:spcAft>
                <a:spcPct val="0"/>
              </a:spcAft>
              <a:defRPr sz="1400">
                <a:solidFill>
                  <a:schemeClr val="tx1"/>
                </a:solidFill>
                <a:latin typeface="Verdana" pitchFamily="34" charset="0"/>
                <a:cs typeface="Arial" charset="0"/>
              </a:defRPr>
            </a:lvl7pPr>
            <a:lvl8pPr marL="3429000" indent="-228600" eaLnBrk="0" fontAlgn="base" hangingPunct="0">
              <a:spcBef>
                <a:spcPct val="0"/>
              </a:spcBef>
              <a:spcAft>
                <a:spcPct val="0"/>
              </a:spcAft>
              <a:defRPr sz="1400">
                <a:solidFill>
                  <a:schemeClr val="tx1"/>
                </a:solidFill>
                <a:latin typeface="Verdana" pitchFamily="34" charset="0"/>
                <a:cs typeface="Arial" charset="0"/>
              </a:defRPr>
            </a:lvl8pPr>
            <a:lvl9pPr marL="3886200" indent="-228600" eaLnBrk="0" fontAlgn="base" hangingPunct="0">
              <a:spcBef>
                <a:spcPct val="0"/>
              </a:spcBef>
              <a:spcAft>
                <a:spcPct val="0"/>
              </a:spcAft>
              <a:defRPr sz="1400">
                <a:solidFill>
                  <a:schemeClr val="tx1"/>
                </a:solidFill>
                <a:latin typeface="Verdana" pitchFamily="34" charset="0"/>
                <a:cs typeface="Arial" charset="0"/>
              </a:defRPr>
            </a:lvl9pPr>
          </a:lstStyle>
          <a:p>
            <a:pPr algn="ctr" eaLnBrk="1" hangingPunct="1"/>
            <a:r>
              <a:rPr lang="en-US" sz="1800" dirty="0"/>
              <a:t>Focus</a:t>
            </a:r>
          </a:p>
        </p:txBody>
      </p:sp>
      <p:sp>
        <p:nvSpPr>
          <p:cNvPr id="12" name="TextBox 12"/>
          <p:cNvSpPr txBox="1">
            <a:spLocks noChangeArrowheads="1"/>
          </p:cNvSpPr>
          <p:nvPr/>
        </p:nvSpPr>
        <p:spPr bwMode="auto">
          <a:xfrm>
            <a:off x="3527425" y="2522538"/>
            <a:ext cx="18176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Verdana" pitchFamily="34" charset="0"/>
                <a:cs typeface="Arial" charset="0"/>
              </a:defRPr>
            </a:lvl1pPr>
            <a:lvl2pPr marL="742950" indent="-285750" eaLnBrk="0" hangingPunct="0">
              <a:defRPr sz="1400">
                <a:solidFill>
                  <a:schemeClr val="tx1"/>
                </a:solidFill>
                <a:latin typeface="Verdana" pitchFamily="34" charset="0"/>
                <a:cs typeface="Arial" charset="0"/>
              </a:defRPr>
            </a:lvl2pPr>
            <a:lvl3pPr marL="1143000" indent="-228600" eaLnBrk="0" hangingPunct="0">
              <a:defRPr sz="1400">
                <a:solidFill>
                  <a:schemeClr val="tx1"/>
                </a:solidFill>
                <a:latin typeface="Verdana" pitchFamily="34" charset="0"/>
                <a:cs typeface="Arial" charset="0"/>
              </a:defRPr>
            </a:lvl3pPr>
            <a:lvl4pPr marL="1600200" indent="-228600" eaLnBrk="0" hangingPunct="0">
              <a:defRPr sz="1400">
                <a:solidFill>
                  <a:schemeClr val="tx1"/>
                </a:solidFill>
                <a:latin typeface="Verdana" pitchFamily="34" charset="0"/>
                <a:cs typeface="Arial" charset="0"/>
              </a:defRPr>
            </a:lvl4pPr>
            <a:lvl5pPr marL="2057400" indent="-228600" eaLnBrk="0" hangingPunct="0">
              <a:defRPr sz="1400">
                <a:solidFill>
                  <a:schemeClr val="tx1"/>
                </a:solidFill>
                <a:latin typeface="Verdana" pitchFamily="34" charset="0"/>
                <a:cs typeface="Arial" charset="0"/>
              </a:defRPr>
            </a:lvl5pPr>
            <a:lvl6pPr marL="2514600" indent="-228600" eaLnBrk="0" fontAlgn="base" hangingPunct="0">
              <a:spcBef>
                <a:spcPct val="0"/>
              </a:spcBef>
              <a:spcAft>
                <a:spcPct val="0"/>
              </a:spcAft>
              <a:defRPr sz="1400">
                <a:solidFill>
                  <a:schemeClr val="tx1"/>
                </a:solidFill>
                <a:latin typeface="Verdana" pitchFamily="34" charset="0"/>
                <a:cs typeface="Arial" charset="0"/>
              </a:defRPr>
            </a:lvl6pPr>
            <a:lvl7pPr marL="2971800" indent="-228600" eaLnBrk="0" fontAlgn="base" hangingPunct="0">
              <a:spcBef>
                <a:spcPct val="0"/>
              </a:spcBef>
              <a:spcAft>
                <a:spcPct val="0"/>
              </a:spcAft>
              <a:defRPr sz="1400">
                <a:solidFill>
                  <a:schemeClr val="tx1"/>
                </a:solidFill>
                <a:latin typeface="Verdana" pitchFamily="34" charset="0"/>
                <a:cs typeface="Arial" charset="0"/>
              </a:defRPr>
            </a:lvl7pPr>
            <a:lvl8pPr marL="3429000" indent="-228600" eaLnBrk="0" fontAlgn="base" hangingPunct="0">
              <a:spcBef>
                <a:spcPct val="0"/>
              </a:spcBef>
              <a:spcAft>
                <a:spcPct val="0"/>
              </a:spcAft>
              <a:defRPr sz="1400">
                <a:solidFill>
                  <a:schemeClr val="tx1"/>
                </a:solidFill>
                <a:latin typeface="Verdana" pitchFamily="34" charset="0"/>
                <a:cs typeface="Arial" charset="0"/>
              </a:defRPr>
            </a:lvl8pPr>
            <a:lvl9pPr marL="3886200" indent="-228600" eaLnBrk="0" fontAlgn="base" hangingPunct="0">
              <a:spcBef>
                <a:spcPct val="0"/>
              </a:spcBef>
              <a:spcAft>
                <a:spcPct val="0"/>
              </a:spcAft>
              <a:defRPr sz="1400">
                <a:solidFill>
                  <a:schemeClr val="tx1"/>
                </a:solidFill>
                <a:latin typeface="Verdana" pitchFamily="34" charset="0"/>
                <a:cs typeface="Arial" charset="0"/>
              </a:defRPr>
            </a:lvl9pPr>
          </a:lstStyle>
          <a:p>
            <a:pPr algn="ctr" eaLnBrk="1" hangingPunct="1"/>
            <a:r>
              <a:rPr lang="en-US" sz="1800" dirty="0"/>
              <a:t>Coherence</a:t>
            </a:r>
          </a:p>
        </p:txBody>
      </p:sp>
      <p:sp>
        <p:nvSpPr>
          <p:cNvPr id="13" name="TextBox 13"/>
          <p:cNvSpPr txBox="1">
            <a:spLocks noChangeArrowheads="1"/>
          </p:cNvSpPr>
          <p:nvPr/>
        </p:nvSpPr>
        <p:spPr bwMode="auto">
          <a:xfrm>
            <a:off x="4535488" y="3575050"/>
            <a:ext cx="16700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Verdana" pitchFamily="34" charset="0"/>
                <a:cs typeface="Arial" charset="0"/>
              </a:defRPr>
            </a:lvl1pPr>
            <a:lvl2pPr marL="742950" indent="-285750" eaLnBrk="0" hangingPunct="0">
              <a:defRPr sz="1400">
                <a:solidFill>
                  <a:schemeClr val="tx1"/>
                </a:solidFill>
                <a:latin typeface="Verdana" pitchFamily="34" charset="0"/>
                <a:cs typeface="Arial" charset="0"/>
              </a:defRPr>
            </a:lvl2pPr>
            <a:lvl3pPr marL="1143000" indent="-228600" eaLnBrk="0" hangingPunct="0">
              <a:defRPr sz="1400">
                <a:solidFill>
                  <a:schemeClr val="tx1"/>
                </a:solidFill>
                <a:latin typeface="Verdana" pitchFamily="34" charset="0"/>
                <a:cs typeface="Arial" charset="0"/>
              </a:defRPr>
            </a:lvl3pPr>
            <a:lvl4pPr marL="1600200" indent="-228600" eaLnBrk="0" hangingPunct="0">
              <a:defRPr sz="1400">
                <a:solidFill>
                  <a:schemeClr val="tx1"/>
                </a:solidFill>
                <a:latin typeface="Verdana" pitchFamily="34" charset="0"/>
                <a:cs typeface="Arial" charset="0"/>
              </a:defRPr>
            </a:lvl4pPr>
            <a:lvl5pPr marL="2057400" indent="-228600" eaLnBrk="0" hangingPunct="0">
              <a:defRPr sz="1400">
                <a:solidFill>
                  <a:schemeClr val="tx1"/>
                </a:solidFill>
                <a:latin typeface="Verdana" pitchFamily="34" charset="0"/>
                <a:cs typeface="Arial" charset="0"/>
              </a:defRPr>
            </a:lvl5pPr>
            <a:lvl6pPr marL="2514600" indent="-228600" eaLnBrk="0" fontAlgn="base" hangingPunct="0">
              <a:spcBef>
                <a:spcPct val="0"/>
              </a:spcBef>
              <a:spcAft>
                <a:spcPct val="0"/>
              </a:spcAft>
              <a:defRPr sz="1400">
                <a:solidFill>
                  <a:schemeClr val="tx1"/>
                </a:solidFill>
                <a:latin typeface="Verdana" pitchFamily="34" charset="0"/>
                <a:cs typeface="Arial" charset="0"/>
              </a:defRPr>
            </a:lvl6pPr>
            <a:lvl7pPr marL="2971800" indent="-228600" eaLnBrk="0" fontAlgn="base" hangingPunct="0">
              <a:spcBef>
                <a:spcPct val="0"/>
              </a:spcBef>
              <a:spcAft>
                <a:spcPct val="0"/>
              </a:spcAft>
              <a:defRPr sz="1400">
                <a:solidFill>
                  <a:schemeClr val="tx1"/>
                </a:solidFill>
                <a:latin typeface="Verdana" pitchFamily="34" charset="0"/>
                <a:cs typeface="Arial" charset="0"/>
              </a:defRPr>
            </a:lvl7pPr>
            <a:lvl8pPr marL="3429000" indent="-228600" eaLnBrk="0" fontAlgn="base" hangingPunct="0">
              <a:spcBef>
                <a:spcPct val="0"/>
              </a:spcBef>
              <a:spcAft>
                <a:spcPct val="0"/>
              </a:spcAft>
              <a:defRPr sz="1400">
                <a:solidFill>
                  <a:schemeClr val="tx1"/>
                </a:solidFill>
                <a:latin typeface="Verdana" pitchFamily="34" charset="0"/>
                <a:cs typeface="Arial" charset="0"/>
              </a:defRPr>
            </a:lvl8pPr>
            <a:lvl9pPr marL="3886200" indent="-228600" eaLnBrk="0" fontAlgn="base" hangingPunct="0">
              <a:spcBef>
                <a:spcPct val="0"/>
              </a:spcBef>
              <a:spcAft>
                <a:spcPct val="0"/>
              </a:spcAft>
              <a:defRPr sz="1400">
                <a:solidFill>
                  <a:schemeClr val="tx1"/>
                </a:solidFill>
                <a:latin typeface="Verdana" pitchFamily="34" charset="0"/>
                <a:cs typeface="Arial" charset="0"/>
              </a:defRPr>
            </a:lvl9pPr>
          </a:lstStyle>
          <a:p>
            <a:pPr algn="ctr" eaLnBrk="1" hangingPunct="1"/>
            <a:r>
              <a:rPr lang="en-US" sz="1800" dirty="0"/>
              <a:t>Fluency</a:t>
            </a:r>
          </a:p>
        </p:txBody>
      </p:sp>
      <p:sp>
        <p:nvSpPr>
          <p:cNvPr id="14" name="TextBox 14"/>
          <p:cNvSpPr txBox="1">
            <a:spLocks noChangeArrowheads="1"/>
          </p:cNvSpPr>
          <p:nvPr/>
        </p:nvSpPr>
        <p:spPr bwMode="auto">
          <a:xfrm>
            <a:off x="5545138" y="4630738"/>
            <a:ext cx="30448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Verdana" pitchFamily="34" charset="0"/>
                <a:cs typeface="Arial" charset="0"/>
              </a:defRPr>
            </a:lvl1pPr>
            <a:lvl2pPr marL="742950" indent="-285750" eaLnBrk="0" hangingPunct="0">
              <a:defRPr sz="1400">
                <a:solidFill>
                  <a:schemeClr val="tx1"/>
                </a:solidFill>
                <a:latin typeface="Verdana" pitchFamily="34" charset="0"/>
                <a:cs typeface="Arial" charset="0"/>
              </a:defRPr>
            </a:lvl2pPr>
            <a:lvl3pPr marL="1143000" indent="-228600" eaLnBrk="0" hangingPunct="0">
              <a:defRPr sz="1400">
                <a:solidFill>
                  <a:schemeClr val="tx1"/>
                </a:solidFill>
                <a:latin typeface="Verdana" pitchFamily="34" charset="0"/>
                <a:cs typeface="Arial" charset="0"/>
              </a:defRPr>
            </a:lvl3pPr>
            <a:lvl4pPr marL="1600200" indent="-228600" eaLnBrk="0" hangingPunct="0">
              <a:defRPr sz="1400">
                <a:solidFill>
                  <a:schemeClr val="tx1"/>
                </a:solidFill>
                <a:latin typeface="Verdana" pitchFamily="34" charset="0"/>
                <a:cs typeface="Arial" charset="0"/>
              </a:defRPr>
            </a:lvl4pPr>
            <a:lvl5pPr marL="2057400" indent="-228600" eaLnBrk="0" hangingPunct="0">
              <a:defRPr sz="1400">
                <a:solidFill>
                  <a:schemeClr val="tx1"/>
                </a:solidFill>
                <a:latin typeface="Verdana" pitchFamily="34" charset="0"/>
                <a:cs typeface="Arial" charset="0"/>
              </a:defRPr>
            </a:lvl5pPr>
            <a:lvl6pPr marL="2514600" indent="-228600" eaLnBrk="0" fontAlgn="base" hangingPunct="0">
              <a:spcBef>
                <a:spcPct val="0"/>
              </a:spcBef>
              <a:spcAft>
                <a:spcPct val="0"/>
              </a:spcAft>
              <a:defRPr sz="1400">
                <a:solidFill>
                  <a:schemeClr val="tx1"/>
                </a:solidFill>
                <a:latin typeface="Verdana" pitchFamily="34" charset="0"/>
                <a:cs typeface="Arial" charset="0"/>
              </a:defRPr>
            </a:lvl6pPr>
            <a:lvl7pPr marL="2971800" indent="-228600" eaLnBrk="0" fontAlgn="base" hangingPunct="0">
              <a:spcBef>
                <a:spcPct val="0"/>
              </a:spcBef>
              <a:spcAft>
                <a:spcPct val="0"/>
              </a:spcAft>
              <a:defRPr sz="1400">
                <a:solidFill>
                  <a:schemeClr val="tx1"/>
                </a:solidFill>
                <a:latin typeface="Verdana" pitchFamily="34" charset="0"/>
                <a:cs typeface="Arial" charset="0"/>
              </a:defRPr>
            </a:lvl7pPr>
            <a:lvl8pPr marL="3429000" indent="-228600" eaLnBrk="0" fontAlgn="base" hangingPunct="0">
              <a:spcBef>
                <a:spcPct val="0"/>
              </a:spcBef>
              <a:spcAft>
                <a:spcPct val="0"/>
              </a:spcAft>
              <a:defRPr sz="1400">
                <a:solidFill>
                  <a:schemeClr val="tx1"/>
                </a:solidFill>
                <a:latin typeface="Verdana" pitchFamily="34" charset="0"/>
                <a:cs typeface="Arial" charset="0"/>
              </a:defRPr>
            </a:lvl8pPr>
            <a:lvl9pPr marL="3886200" indent="-228600" eaLnBrk="0" fontAlgn="base" hangingPunct="0">
              <a:spcBef>
                <a:spcPct val="0"/>
              </a:spcBef>
              <a:spcAft>
                <a:spcPct val="0"/>
              </a:spcAft>
              <a:defRPr sz="1400">
                <a:solidFill>
                  <a:schemeClr val="tx1"/>
                </a:solidFill>
                <a:latin typeface="Verdana" pitchFamily="34" charset="0"/>
                <a:cs typeface="Arial" charset="0"/>
              </a:defRPr>
            </a:lvl9pPr>
          </a:lstStyle>
          <a:p>
            <a:pPr algn="ctr" eaLnBrk="1" hangingPunct="1"/>
            <a:r>
              <a:rPr lang="en-US" sz="1800" dirty="0"/>
              <a:t>Deep Understanding</a:t>
            </a:r>
          </a:p>
        </p:txBody>
      </p:sp>
      <p:sp>
        <p:nvSpPr>
          <p:cNvPr id="15" name="Cube 14"/>
          <p:cNvSpPr/>
          <p:nvPr/>
        </p:nvSpPr>
        <p:spPr bwMode="auto">
          <a:xfrm>
            <a:off x="3128963" y="4441825"/>
            <a:ext cx="2416175" cy="854075"/>
          </a:xfrm>
          <a:prstGeom prst="cub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lIns="0" tIns="0" rIns="0" bIns="0" anchor="ctr"/>
          <a:lstStyle/>
          <a:p>
            <a:pPr algn="ctr">
              <a:spcBef>
                <a:spcPct val="50000"/>
              </a:spcBef>
            </a:pPr>
            <a:r>
              <a:rPr lang="en-US" sz="2800" dirty="0">
                <a:solidFill>
                  <a:schemeClr val="bg1"/>
                </a:solidFill>
                <a:latin typeface="Verdana" pitchFamily="-1" charset="0"/>
                <a:cs typeface="Arial" pitchFamily="-1" charset="0"/>
              </a:rPr>
              <a:t>Shift </a:t>
            </a:r>
            <a:r>
              <a:rPr lang="en-US" sz="2800" dirty="0" smtClean="0">
                <a:solidFill>
                  <a:schemeClr val="bg1"/>
                </a:solidFill>
                <a:latin typeface="Verdana" pitchFamily="-1" charset="0"/>
                <a:cs typeface="Arial" pitchFamily="-1" charset="0"/>
              </a:rPr>
              <a:t>4</a:t>
            </a:r>
            <a:endParaRPr lang="en-US" sz="2800" dirty="0">
              <a:solidFill>
                <a:schemeClr val="bg1"/>
              </a:solidFill>
              <a:latin typeface="Verdana" pitchFamily="-1" charset="0"/>
              <a:cs typeface="Arial" pitchFamily="-1" charset="0"/>
            </a:endParaRPr>
          </a:p>
        </p:txBody>
      </p:sp>
      <p:sp>
        <p:nvSpPr>
          <p:cNvPr id="16" name="Cube 15"/>
          <p:cNvSpPr/>
          <p:nvPr/>
        </p:nvSpPr>
        <p:spPr bwMode="auto">
          <a:xfrm>
            <a:off x="2120900" y="3390900"/>
            <a:ext cx="2414588" cy="854075"/>
          </a:xfrm>
          <a:prstGeom prst="cub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lIns="0" tIns="0" rIns="0" bIns="0" anchor="ctr"/>
          <a:lstStyle/>
          <a:p>
            <a:pPr algn="ctr">
              <a:spcBef>
                <a:spcPct val="50000"/>
              </a:spcBef>
            </a:pPr>
            <a:r>
              <a:rPr lang="en-US" sz="2800" dirty="0">
                <a:solidFill>
                  <a:schemeClr val="bg1"/>
                </a:solidFill>
                <a:latin typeface="Verdana" pitchFamily="-1" charset="0"/>
                <a:cs typeface="Arial" pitchFamily="-1" charset="0"/>
              </a:rPr>
              <a:t>Shift 3</a:t>
            </a:r>
          </a:p>
        </p:txBody>
      </p:sp>
      <p:sp>
        <p:nvSpPr>
          <p:cNvPr id="17" name="Cube 16"/>
          <p:cNvSpPr/>
          <p:nvPr/>
        </p:nvSpPr>
        <p:spPr bwMode="auto">
          <a:xfrm>
            <a:off x="1112838" y="2338388"/>
            <a:ext cx="2414587" cy="854075"/>
          </a:xfrm>
          <a:prstGeom prst="cub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lIns="0" tIns="0" rIns="0" bIns="0" anchor="ctr"/>
          <a:lstStyle/>
          <a:p>
            <a:pPr algn="ctr">
              <a:spcBef>
                <a:spcPct val="50000"/>
              </a:spcBef>
            </a:pPr>
            <a:r>
              <a:rPr lang="en-US" sz="2800" dirty="0">
                <a:solidFill>
                  <a:schemeClr val="bg1"/>
                </a:solidFill>
                <a:latin typeface="Verdana" pitchFamily="-1" charset="0"/>
                <a:cs typeface="Arial" pitchFamily="-1" charset="0"/>
              </a:rPr>
              <a:t>Shift 2</a:t>
            </a:r>
          </a:p>
        </p:txBody>
      </p:sp>
      <p:sp>
        <p:nvSpPr>
          <p:cNvPr id="18" name="Cube 17"/>
          <p:cNvSpPr/>
          <p:nvPr/>
        </p:nvSpPr>
        <p:spPr bwMode="auto">
          <a:xfrm>
            <a:off x="103188" y="1285875"/>
            <a:ext cx="2416175" cy="854075"/>
          </a:xfrm>
          <a:prstGeom prst="cub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lIns="0" tIns="0" rIns="0" bIns="0" anchor="ctr"/>
          <a:lstStyle/>
          <a:p>
            <a:pPr algn="ctr">
              <a:spcBef>
                <a:spcPct val="50000"/>
              </a:spcBef>
            </a:pPr>
            <a:r>
              <a:rPr lang="en-US" sz="2800" dirty="0">
                <a:solidFill>
                  <a:schemeClr val="bg1"/>
                </a:solidFill>
                <a:latin typeface="Verdana" pitchFamily="-1" charset="0"/>
                <a:cs typeface="Arial" pitchFamily="-1" charset="0"/>
              </a:rPr>
              <a:t>Shift 1</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Instructional Shifts</a:t>
            </a:r>
            <a:endParaRPr lang="en-US" dirty="0"/>
          </a:p>
        </p:txBody>
      </p:sp>
      <p:sp>
        <p:nvSpPr>
          <p:cNvPr id="4" name="Slide Number Placeholder 3"/>
          <p:cNvSpPr>
            <a:spLocks noGrp="1"/>
          </p:cNvSpPr>
          <p:nvPr>
            <p:ph type="sldNum" sz="quarter" idx="10"/>
          </p:nvPr>
        </p:nvSpPr>
        <p:spPr/>
        <p:txBody>
          <a:bodyPr/>
          <a:lstStyle/>
          <a:p>
            <a:pPr>
              <a:defRPr/>
            </a:pPr>
            <a:fld id="{DB51F911-9872-4B24-A7FD-2C5516E4AA1A}" type="slidenum">
              <a:rPr lang="en-US" smtClean="0"/>
              <a:pPr>
                <a:defRPr/>
              </a:pPr>
              <a:t>7</a:t>
            </a:fld>
            <a:endParaRPr lang="en-US" dirty="0"/>
          </a:p>
        </p:txBody>
      </p:sp>
      <p:sp>
        <p:nvSpPr>
          <p:cNvPr id="10" name="TextBox 10"/>
          <p:cNvSpPr txBox="1">
            <a:spLocks noChangeArrowheads="1"/>
          </p:cNvSpPr>
          <p:nvPr/>
        </p:nvSpPr>
        <p:spPr bwMode="auto">
          <a:xfrm>
            <a:off x="2519363" y="1527175"/>
            <a:ext cx="10080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Verdana" pitchFamily="34" charset="0"/>
                <a:cs typeface="Arial" charset="0"/>
              </a:defRPr>
            </a:lvl1pPr>
            <a:lvl2pPr marL="742950" indent="-285750" eaLnBrk="0" hangingPunct="0">
              <a:defRPr sz="1400">
                <a:solidFill>
                  <a:schemeClr val="tx1"/>
                </a:solidFill>
                <a:latin typeface="Verdana" pitchFamily="34" charset="0"/>
                <a:cs typeface="Arial" charset="0"/>
              </a:defRPr>
            </a:lvl2pPr>
            <a:lvl3pPr marL="1143000" indent="-228600" eaLnBrk="0" hangingPunct="0">
              <a:defRPr sz="1400">
                <a:solidFill>
                  <a:schemeClr val="tx1"/>
                </a:solidFill>
                <a:latin typeface="Verdana" pitchFamily="34" charset="0"/>
                <a:cs typeface="Arial" charset="0"/>
              </a:defRPr>
            </a:lvl3pPr>
            <a:lvl4pPr marL="1600200" indent="-228600" eaLnBrk="0" hangingPunct="0">
              <a:defRPr sz="1400">
                <a:solidFill>
                  <a:schemeClr val="tx1"/>
                </a:solidFill>
                <a:latin typeface="Verdana" pitchFamily="34" charset="0"/>
                <a:cs typeface="Arial" charset="0"/>
              </a:defRPr>
            </a:lvl4pPr>
            <a:lvl5pPr marL="2057400" indent="-228600" eaLnBrk="0" hangingPunct="0">
              <a:defRPr sz="1400">
                <a:solidFill>
                  <a:schemeClr val="tx1"/>
                </a:solidFill>
                <a:latin typeface="Verdana" pitchFamily="34" charset="0"/>
                <a:cs typeface="Arial" charset="0"/>
              </a:defRPr>
            </a:lvl5pPr>
            <a:lvl6pPr marL="2514600" indent="-228600" eaLnBrk="0" fontAlgn="base" hangingPunct="0">
              <a:spcBef>
                <a:spcPct val="0"/>
              </a:spcBef>
              <a:spcAft>
                <a:spcPct val="0"/>
              </a:spcAft>
              <a:defRPr sz="1400">
                <a:solidFill>
                  <a:schemeClr val="tx1"/>
                </a:solidFill>
                <a:latin typeface="Verdana" pitchFamily="34" charset="0"/>
                <a:cs typeface="Arial" charset="0"/>
              </a:defRPr>
            </a:lvl6pPr>
            <a:lvl7pPr marL="2971800" indent="-228600" eaLnBrk="0" fontAlgn="base" hangingPunct="0">
              <a:spcBef>
                <a:spcPct val="0"/>
              </a:spcBef>
              <a:spcAft>
                <a:spcPct val="0"/>
              </a:spcAft>
              <a:defRPr sz="1400">
                <a:solidFill>
                  <a:schemeClr val="tx1"/>
                </a:solidFill>
                <a:latin typeface="Verdana" pitchFamily="34" charset="0"/>
                <a:cs typeface="Arial" charset="0"/>
              </a:defRPr>
            </a:lvl7pPr>
            <a:lvl8pPr marL="3429000" indent="-228600" eaLnBrk="0" fontAlgn="base" hangingPunct="0">
              <a:spcBef>
                <a:spcPct val="0"/>
              </a:spcBef>
              <a:spcAft>
                <a:spcPct val="0"/>
              </a:spcAft>
              <a:defRPr sz="1400">
                <a:solidFill>
                  <a:schemeClr val="tx1"/>
                </a:solidFill>
                <a:latin typeface="Verdana" pitchFamily="34" charset="0"/>
                <a:cs typeface="Arial" charset="0"/>
              </a:defRPr>
            </a:lvl8pPr>
            <a:lvl9pPr marL="3886200" indent="-228600" eaLnBrk="0" fontAlgn="base" hangingPunct="0">
              <a:spcBef>
                <a:spcPct val="0"/>
              </a:spcBef>
              <a:spcAft>
                <a:spcPct val="0"/>
              </a:spcAft>
              <a:defRPr sz="1400">
                <a:solidFill>
                  <a:schemeClr val="tx1"/>
                </a:solidFill>
                <a:latin typeface="Verdana" pitchFamily="34" charset="0"/>
                <a:cs typeface="Arial" charset="0"/>
              </a:defRPr>
            </a:lvl9pPr>
          </a:lstStyle>
          <a:p>
            <a:pPr algn="ctr" eaLnBrk="1" hangingPunct="1"/>
            <a:r>
              <a:rPr lang="en-US" sz="1800" dirty="0"/>
              <a:t>Focus</a:t>
            </a:r>
          </a:p>
        </p:txBody>
      </p:sp>
      <p:sp>
        <p:nvSpPr>
          <p:cNvPr id="11" name="TextBox 11"/>
          <p:cNvSpPr txBox="1">
            <a:spLocks noChangeArrowheads="1"/>
          </p:cNvSpPr>
          <p:nvPr/>
        </p:nvSpPr>
        <p:spPr bwMode="auto">
          <a:xfrm>
            <a:off x="6553200" y="5599113"/>
            <a:ext cx="235743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Verdana" pitchFamily="34" charset="0"/>
                <a:cs typeface="Arial" charset="0"/>
              </a:defRPr>
            </a:lvl1pPr>
            <a:lvl2pPr marL="742950" indent="-285750" eaLnBrk="0" hangingPunct="0">
              <a:defRPr sz="1400">
                <a:solidFill>
                  <a:schemeClr val="tx1"/>
                </a:solidFill>
                <a:latin typeface="Verdana" pitchFamily="34" charset="0"/>
                <a:cs typeface="Arial" charset="0"/>
              </a:defRPr>
            </a:lvl2pPr>
            <a:lvl3pPr marL="1143000" indent="-228600" eaLnBrk="0" hangingPunct="0">
              <a:defRPr sz="1400">
                <a:solidFill>
                  <a:schemeClr val="tx1"/>
                </a:solidFill>
                <a:latin typeface="Verdana" pitchFamily="34" charset="0"/>
                <a:cs typeface="Arial" charset="0"/>
              </a:defRPr>
            </a:lvl3pPr>
            <a:lvl4pPr marL="1600200" indent="-228600" eaLnBrk="0" hangingPunct="0">
              <a:defRPr sz="1400">
                <a:solidFill>
                  <a:schemeClr val="tx1"/>
                </a:solidFill>
                <a:latin typeface="Verdana" pitchFamily="34" charset="0"/>
                <a:cs typeface="Arial" charset="0"/>
              </a:defRPr>
            </a:lvl4pPr>
            <a:lvl5pPr marL="2057400" indent="-228600" eaLnBrk="0" hangingPunct="0">
              <a:defRPr sz="1400">
                <a:solidFill>
                  <a:schemeClr val="tx1"/>
                </a:solidFill>
                <a:latin typeface="Verdana" pitchFamily="34" charset="0"/>
                <a:cs typeface="Arial" charset="0"/>
              </a:defRPr>
            </a:lvl5pPr>
            <a:lvl6pPr marL="2514600" indent="-228600" eaLnBrk="0" fontAlgn="base" hangingPunct="0">
              <a:spcBef>
                <a:spcPct val="0"/>
              </a:spcBef>
              <a:spcAft>
                <a:spcPct val="0"/>
              </a:spcAft>
              <a:defRPr sz="1400">
                <a:solidFill>
                  <a:schemeClr val="tx1"/>
                </a:solidFill>
                <a:latin typeface="Verdana" pitchFamily="34" charset="0"/>
                <a:cs typeface="Arial" charset="0"/>
              </a:defRPr>
            </a:lvl6pPr>
            <a:lvl7pPr marL="2971800" indent="-228600" eaLnBrk="0" fontAlgn="base" hangingPunct="0">
              <a:spcBef>
                <a:spcPct val="0"/>
              </a:spcBef>
              <a:spcAft>
                <a:spcPct val="0"/>
              </a:spcAft>
              <a:defRPr sz="1400">
                <a:solidFill>
                  <a:schemeClr val="tx1"/>
                </a:solidFill>
                <a:latin typeface="Verdana" pitchFamily="34" charset="0"/>
                <a:cs typeface="Arial" charset="0"/>
              </a:defRPr>
            </a:lvl7pPr>
            <a:lvl8pPr marL="3429000" indent="-228600" eaLnBrk="0" fontAlgn="base" hangingPunct="0">
              <a:spcBef>
                <a:spcPct val="0"/>
              </a:spcBef>
              <a:spcAft>
                <a:spcPct val="0"/>
              </a:spcAft>
              <a:defRPr sz="1400">
                <a:solidFill>
                  <a:schemeClr val="tx1"/>
                </a:solidFill>
                <a:latin typeface="Verdana" pitchFamily="34" charset="0"/>
                <a:cs typeface="Arial" charset="0"/>
              </a:defRPr>
            </a:lvl8pPr>
            <a:lvl9pPr marL="3886200" indent="-228600" eaLnBrk="0" fontAlgn="base" hangingPunct="0">
              <a:spcBef>
                <a:spcPct val="0"/>
              </a:spcBef>
              <a:spcAft>
                <a:spcPct val="0"/>
              </a:spcAft>
              <a:defRPr sz="1400">
                <a:solidFill>
                  <a:schemeClr val="tx1"/>
                </a:solidFill>
                <a:latin typeface="Verdana" pitchFamily="34" charset="0"/>
                <a:cs typeface="Arial" charset="0"/>
              </a:defRPr>
            </a:lvl9pPr>
          </a:lstStyle>
          <a:p>
            <a:pPr algn="ctr" eaLnBrk="1" hangingPunct="1"/>
            <a:r>
              <a:rPr lang="en-US" sz="1800" dirty="0"/>
              <a:t>Application and Dual Intensity</a:t>
            </a:r>
          </a:p>
        </p:txBody>
      </p:sp>
      <p:sp>
        <p:nvSpPr>
          <p:cNvPr id="12" name="TextBox 12"/>
          <p:cNvSpPr txBox="1">
            <a:spLocks noChangeArrowheads="1"/>
          </p:cNvSpPr>
          <p:nvPr/>
        </p:nvSpPr>
        <p:spPr bwMode="auto">
          <a:xfrm>
            <a:off x="3527425" y="2522538"/>
            <a:ext cx="18176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Verdana" pitchFamily="34" charset="0"/>
                <a:cs typeface="Arial" charset="0"/>
              </a:defRPr>
            </a:lvl1pPr>
            <a:lvl2pPr marL="742950" indent="-285750" eaLnBrk="0" hangingPunct="0">
              <a:defRPr sz="1400">
                <a:solidFill>
                  <a:schemeClr val="tx1"/>
                </a:solidFill>
                <a:latin typeface="Verdana" pitchFamily="34" charset="0"/>
                <a:cs typeface="Arial" charset="0"/>
              </a:defRPr>
            </a:lvl2pPr>
            <a:lvl3pPr marL="1143000" indent="-228600" eaLnBrk="0" hangingPunct="0">
              <a:defRPr sz="1400">
                <a:solidFill>
                  <a:schemeClr val="tx1"/>
                </a:solidFill>
                <a:latin typeface="Verdana" pitchFamily="34" charset="0"/>
                <a:cs typeface="Arial" charset="0"/>
              </a:defRPr>
            </a:lvl3pPr>
            <a:lvl4pPr marL="1600200" indent="-228600" eaLnBrk="0" hangingPunct="0">
              <a:defRPr sz="1400">
                <a:solidFill>
                  <a:schemeClr val="tx1"/>
                </a:solidFill>
                <a:latin typeface="Verdana" pitchFamily="34" charset="0"/>
                <a:cs typeface="Arial" charset="0"/>
              </a:defRPr>
            </a:lvl4pPr>
            <a:lvl5pPr marL="2057400" indent="-228600" eaLnBrk="0" hangingPunct="0">
              <a:defRPr sz="1400">
                <a:solidFill>
                  <a:schemeClr val="tx1"/>
                </a:solidFill>
                <a:latin typeface="Verdana" pitchFamily="34" charset="0"/>
                <a:cs typeface="Arial" charset="0"/>
              </a:defRPr>
            </a:lvl5pPr>
            <a:lvl6pPr marL="2514600" indent="-228600" eaLnBrk="0" fontAlgn="base" hangingPunct="0">
              <a:spcBef>
                <a:spcPct val="0"/>
              </a:spcBef>
              <a:spcAft>
                <a:spcPct val="0"/>
              </a:spcAft>
              <a:defRPr sz="1400">
                <a:solidFill>
                  <a:schemeClr val="tx1"/>
                </a:solidFill>
                <a:latin typeface="Verdana" pitchFamily="34" charset="0"/>
                <a:cs typeface="Arial" charset="0"/>
              </a:defRPr>
            </a:lvl6pPr>
            <a:lvl7pPr marL="2971800" indent="-228600" eaLnBrk="0" fontAlgn="base" hangingPunct="0">
              <a:spcBef>
                <a:spcPct val="0"/>
              </a:spcBef>
              <a:spcAft>
                <a:spcPct val="0"/>
              </a:spcAft>
              <a:defRPr sz="1400">
                <a:solidFill>
                  <a:schemeClr val="tx1"/>
                </a:solidFill>
                <a:latin typeface="Verdana" pitchFamily="34" charset="0"/>
                <a:cs typeface="Arial" charset="0"/>
              </a:defRPr>
            </a:lvl7pPr>
            <a:lvl8pPr marL="3429000" indent="-228600" eaLnBrk="0" fontAlgn="base" hangingPunct="0">
              <a:spcBef>
                <a:spcPct val="0"/>
              </a:spcBef>
              <a:spcAft>
                <a:spcPct val="0"/>
              </a:spcAft>
              <a:defRPr sz="1400">
                <a:solidFill>
                  <a:schemeClr val="tx1"/>
                </a:solidFill>
                <a:latin typeface="Verdana" pitchFamily="34" charset="0"/>
                <a:cs typeface="Arial" charset="0"/>
              </a:defRPr>
            </a:lvl8pPr>
            <a:lvl9pPr marL="3886200" indent="-228600" eaLnBrk="0" fontAlgn="base" hangingPunct="0">
              <a:spcBef>
                <a:spcPct val="0"/>
              </a:spcBef>
              <a:spcAft>
                <a:spcPct val="0"/>
              </a:spcAft>
              <a:defRPr sz="1400">
                <a:solidFill>
                  <a:schemeClr val="tx1"/>
                </a:solidFill>
                <a:latin typeface="Verdana" pitchFamily="34" charset="0"/>
                <a:cs typeface="Arial" charset="0"/>
              </a:defRPr>
            </a:lvl9pPr>
          </a:lstStyle>
          <a:p>
            <a:pPr algn="ctr" eaLnBrk="1" hangingPunct="1"/>
            <a:r>
              <a:rPr lang="en-US" sz="1800" dirty="0"/>
              <a:t>Coherence</a:t>
            </a:r>
          </a:p>
        </p:txBody>
      </p:sp>
      <p:sp>
        <p:nvSpPr>
          <p:cNvPr id="13" name="TextBox 13"/>
          <p:cNvSpPr txBox="1">
            <a:spLocks noChangeArrowheads="1"/>
          </p:cNvSpPr>
          <p:nvPr/>
        </p:nvSpPr>
        <p:spPr bwMode="auto">
          <a:xfrm>
            <a:off x="4535488" y="3575050"/>
            <a:ext cx="16700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Verdana" pitchFamily="34" charset="0"/>
                <a:cs typeface="Arial" charset="0"/>
              </a:defRPr>
            </a:lvl1pPr>
            <a:lvl2pPr marL="742950" indent="-285750" eaLnBrk="0" hangingPunct="0">
              <a:defRPr sz="1400">
                <a:solidFill>
                  <a:schemeClr val="tx1"/>
                </a:solidFill>
                <a:latin typeface="Verdana" pitchFamily="34" charset="0"/>
                <a:cs typeface="Arial" charset="0"/>
              </a:defRPr>
            </a:lvl2pPr>
            <a:lvl3pPr marL="1143000" indent="-228600" eaLnBrk="0" hangingPunct="0">
              <a:defRPr sz="1400">
                <a:solidFill>
                  <a:schemeClr val="tx1"/>
                </a:solidFill>
                <a:latin typeface="Verdana" pitchFamily="34" charset="0"/>
                <a:cs typeface="Arial" charset="0"/>
              </a:defRPr>
            </a:lvl3pPr>
            <a:lvl4pPr marL="1600200" indent="-228600" eaLnBrk="0" hangingPunct="0">
              <a:defRPr sz="1400">
                <a:solidFill>
                  <a:schemeClr val="tx1"/>
                </a:solidFill>
                <a:latin typeface="Verdana" pitchFamily="34" charset="0"/>
                <a:cs typeface="Arial" charset="0"/>
              </a:defRPr>
            </a:lvl4pPr>
            <a:lvl5pPr marL="2057400" indent="-228600" eaLnBrk="0" hangingPunct="0">
              <a:defRPr sz="1400">
                <a:solidFill>
                  <a:schemeClr val="tx1"/>
                </a:solidFill>
                <a:latin typeface="Verdana" pitchFamily="34" charset="0"/>
                <a:cs typeface="Arial" charset="0"/>
              </a:defRPr>
            </a:lvl5pPr>
            <a:lvl6pPr marL="2514600" indent="-228600" eaLnBrk="0" fontAlgn="base" hangingPunct="0">
              <a:spcBef>
                <a:spcPct val="0"/>
              </a:spcBef>
              <a:spcAft>
                <a:spcPct val="0"/>
              </a:spcAft>
              <a:defRPr sz="1400">
                <a:solidFill>
                  <a:schemeClr val="tx1"/>
                </a:solidFill>
                <a:latin typeface="Verdana" pitchFamily="34" charset="0"/>
                <a:cs typeface="Arial" charset="0"/>
              </a:defRPr>
            </a:lvl6pPr>
            <a:lvl7pPr marL="2971800" indent="-228600" eaLnBrk="0" fontAlgn="base" hangingPunct="0">
              <a:spcBef>
                <a:spcPct val="0"/>
              </a:spcBef>
              <a:spcAft>
                <a:spcPct val="0"/>
              </a:spcAft>
              <a:defRPr sz="1400">
                <a:solidFill>
                  <a:schemeClr val="tx1"/>
                </a:solidFill>
                <a:latin typeface="Verdana" pitchFamily="34" charset="0"/>
                <a:cs typeface="Arial" charset="0"/>
              </a:defRPr>
            </a:lvl7pPr>
            <a:lvl8pPr marL="3429000" indent="-228600" eaLnBrk="0" fontAlgn="base" hangingPunct="0">
              <a:spcBef>
                <a:spcPct val="0"/>
              </a:spcBef>
              <a:spcAft>
                <a:spcPct val="0"/>
              </a:spcAft>
              <a:defRPr sz="1400">
                <a:solidFill>
                  <a:schemeClr val="tx1"/>
                </a:solidFill>
                <a:latin typeface="Verdana" pitchFamily="34" charset="0"/>
                <a:cs typeface="Arial" charset="0"/>
              </a:defRPr>
            </a:lvl8pPr>
            <a:lvl9pPr marL="3886200" indent="-228600" eaLnBrk="0" fontAlgn="base" hangingPunct="0">
              <a:spcBef>
                <a:spcPct val="0"/>
              </a:spcBef>
              <a:spcAft>
                <a:spcPct val="0"/>
              </a:spcAft>
              <a:defRPr sz="1400">
                <a:solidFill>
                  <a:schemeClr val="tx1"/>
                </a:solidFill>
                <a:latin typeface="Verdana" pitchFamily="34" charset="0"/>
                <a:cs typeface="Arial" charset="0"/>
              </a:defRPr>
            </a:lvl9pPr>
          </a:lstStyle>
          <a:p>
            <a:pPr algn="ctr" eaLnBrk="1" hangingPunct="1"/>
            <a:r>
              <a:rPr lang="en-US" sz="1800" dirty="0"/>
              <a:t>Fluency</a:t>
            </a:r>
          </a:p>
        </p:txBody>
      </p:sp>
      <p:sp>
        <p:nvSpPr>
          <p:cNvPr id="14" name="TextBox 14"/>
          <p:cNvSpPr txBox="1">
            <a:spLocks noChangeArrowheads="1"/>
          </p:cNvSpPr>
          <p:nvPr/>
        </p:nvSpPr>
        <p:spPr bwMode="auto">
          <a:xfrm>
            <a:off x="5545138" y="4630738"/>
            <a:ext cx="30448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Verdana" pitchFamily="34" charset="0"/>
                <a:cs typeface="Arial" charset="0"/>
              </a:defRPr>
            </a:lvl1pPr>
            <a:lvl2pPr marL="742950" indent="-285750" eaLnBrk="0" hangingPunct="0">
              <a:defRPr sz="1400">
                <a:solidFill>
                  <a:schemeClr val="tx1"/>
                </a:solidFill>
                <a:latin typeface="Verdana" pitchFamily="34" charset="0"/>
                <a:cs typeface="Arial" charset="0"/>
              </a:defRPr>
            </a:lvl2pPr>
            <a:lvl3pPr marL="1143000" indent="-228600" eaLnBrk="0" hangingPunct="0">
              <a:defRPr sz="1400">
                <a:solidFill>
                  <a:schemeClr val="tx1"/>
                </a:solidFill>
                <a:latin typeface="Verdana" pitchFamily="34" charset="0"/>
                <a:cs typeface="Arial" charset="0"/>
              </a:defRPr>
            </a:lvl3pPr>
            <a:lvl4pPr marL="1600200" indent="-228600" eaLnBrk="0" hangingPunct="0">
              <a:defRPr sz="1400">
                <a:solidFill>
                  <a:schemeClr val="tx1"/>
                </a:solidFill>
                <a:latin typeface="Verdana" pitchFamily="34" charset="0"/>
                <a:cs typeface="Arial" charset="0"/>
              </a:defRPr>
            </a:lvl4pPr>
            <a:lvl5pPr marL="2057400" indent="-228600" eaLnBrk="0" hangingPunct="0">
              <a:defRPr sz="1400">
                <a:solidFill>
                  <a:schemeClr val="tx1"/>
                </a:solidFill>
                <a:latin typeface="Verdana" pitchFamily="34" charset="0"/>
                <a:cs typeface="Arial" charset="0"/>
              </a:defRPr>
            </a:lvl5pPr>
            <a:lvl6pPr marL="2514600" indent="-228600" eaLnBrk="0" fontAlgn="base" hangingPunct="0">
              <a:spcBef>
                <a:spcPct val="0"/>
              </a:spcBef>
              <a:spcAft>
                <a:spcPct val="0"/>
              </a:spcAft>
              <a:defRPr sz="1400">
                <a:solidFill>
                  <a:schemeClr val="tx1"/>
                </a:solidFill>
                <a:latin typeface="Verdana" pitchFamily="34" charset="0"/>
                <a:cs typeface="Arial" charset="0"/>
              </a:defRPr>
            </a:lvl6pPr>
            <a:lvl7pPr marL="2971800" indent="-228600" eaLnBrk="0" fontAlgn="base" hangingPunct="0">
              <a:spcBef>
                <a:spcPct val="0"/>
              </a:spcBef>
              <a:spcAft>
                <a:spcPct val="0"/>
              </a:spcAft>
              <a:defRPr sz="1400">
                <a:solidFill>
                  <a:schemeClr val="tx1"/>
                </a:solidFill>
                <a:latin typeface="Verdana" pitchFamily="34" charset="0"/>
                <a:cs typeface="Arial" charset="0"/>
              </a:defRPr>
            </a:lvl7pPr>
            <a:lvl8pPr marL="3429000" indent="-228600" eaLnBrk="0" fontAlgn="base" hangingPunct="0">
              <a:spcBef>
                <a:spcPct val="0"/>
              </a:spcBef>
              <a:spcAft>
                <a:spcPct val="0"/>
              </a:spcAft>
              <a:defRPr sz="1400">
                <a:solidFill>
                  <a:schemeClr val="tx1"/>
                </a:solidFill>
                <a:latin typeface="Verdana" pitchFamily="34" charset="0"/>
                <a:cs typeface="Arial" charset="0"/>
              </a:defRPr>
            </a:lvl8pPr>
            <a:lvl9pPr marL="3886200" indent="-228600" eaLnBrk="0" fontAlgn="base" hangingPunct="0">
              <a:spcBef>
                <a:spcPct val="0"/>
              </a:spcBef>
              <a:spcAft>
                <a:spcPct val="0"/>
              </a:spcAft>
              <a:defRPr sz="1400">
                <a:solidFill>
                  <a:schemeClr val="tx1"/>
                </a:solidFill>
                <a:latin typeface="Verdana" pitchFamily="34" charset="0"/>
                <a:cs typeface="Arial" charset="0"/>
              </a:defRPr>
            </a:lvl9pPr>
          </a:lstStyle>
          <a:p>
            <a:pPr algn="ctr" eaLnBrk="1" hangingPunct="1"/>
            <a:r>
              <a:rPr lang="en-US" sz="1800" dirty="0"/>
              <a:t>Deep Understanding</a:t>
            </a:r>
          </a:p>
        </p:txBody>
      </p:sp>
      <p:sp>
        <p:nvSpPr>
          <p:cNvPr id="15" name="Cube 14"/>
          <p:cNvSpPr/>
          <p:nvPr/>
        </p:nvSpPr>
        <p:spPr bwMode="auto">
          <a:xfrm>
            <a:off x="3128963" y="4441825"/>
            <a:ext cx="2416175" cy="854075"/>
          </a:xfrm>
          <a:prstGeom prst="cub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lIns="0" tIns="0" rIns="0" bIns="0" anchor="ctr"/>
          <a:lstStyle/>
          <a:p>
            <a:pPr algn="ctr">
              <a:spcBef>
                <a:spcPct val="50000"/>
              </a:spcBef>
            </a:pPr>
            <a:r>
              <a:rPr lang="en-US" sz="2800" dirty="0">
                <a:solidFill>
                  <a:schemeClr val="bg1"/>
                </a:solidFill>
                <a:latin typeface="Verdana" pitchFamily="-1" charset="0"/>
                <a:cs typeface="Arial" pitchFamily="-1" charset="0"/>
              </a:rPr>
              <a:t>Shift </a:t>
            </a:r>
            <a:r>
              <a:rPr lang="en-US" sz="2800" dirty="0" smtClean="0">
                <a:solidFill>
                  <a:schemeClr val="bg1"/>
                </a:solidFill>
                <a:latin typeface="Verdana" pitchFamily="-1" charset="0"/>
                <a:cs typeface="Arial" pitchFamily="-1" charset="0"/>
              </a:rPr>
              <a:t>4</a:t>
            </a:r>
            <a:endParaRPr lang="en-US" sz="2800" dirty="0">
              <a:solidFill>
                <a:schemeClr val="bg1"/>
              </a:solidFill>
              <a:latin typeface="Verdana" pitchFamily="-1" charset="0"/>
              <a:cs typeface="Arial" pitchFamily="-1" charset="0"/>
            </a:endParaRPr>
          </a:p>
        </p:txBody>
      </p:sp>
      <p:sp>
        <p:nvSpPr>
          <p:cNvPr id="16" name="Cube 15"/>
          <p:cNvSpPr/>
          <p:nvPr/>
        </p:nvSpPr>
        <p:spPr bwMode="auto">
          <a:xfrm>
            <a:off x="2120900" y="3390900"/>
            <a:ext cx="2414588" cy="854075"/>
          </a:xfrm>
          <a:prstGeom prst="cub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lIns="0" tIns="0" rIns="0" bIns="0" anchor="ctr"/>
          <a:lstStyle/>
          <a:p>
            <a:pPr algn="ctr">
              <a:spcBef>
                <a:spcPct val="50000"/>
              </a:spcBef>
            </a:pPr>
            <a:r>
              <a:rPr lang="en-US" sz="2800" dirty="0">
                <a:solidFill>
                  <a:schemeClr val="bg1"/>
                </a:solidFill>
                <a:latin typeface="Verdana" pitchFamily="-1" charset="0"/>
                <a:cs typeface="Arial" pitchFamily="-1" charset="0"/>
              </a:rPr>
              <a:t>Shift 3</a:t>
            </a:r>
          </a:p>
        </p:txBody>
      </p:sp>
      <p:sp>
        <p:nvSpPr>
          <p:cNvPr id="17" name="Cube 16"/>
          <p:cNvSpPr/>
          <p:nvPr/>
        </p:nvSpPr>
        <p:spPr bwMode="auto">
          <a:xfrm>
            <a:off x="1112838" y="2338388"/>
            <a:ext cx="2414587" cy="854075"/>
          </a:xfrm>
          <a:prstGeom prst="cub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lIns="0" tIns="0" rIns="0" bIns="0" anchor="ctr"/>
          <a:lstStyle/>
          <a:p>
            <a:pPr algn="ctr">
              <a:spcBef>
                <a:spcPct val="50000"/>
              </a:spcBef>
            </a:pPr>
            <a:r>
              <a:rPr lang="en-US" sz="2800" dirty="0">
                <a:solidFill>
                  <a:schemeClr val="bg1"/>
                </a:solidFill>
                <a:latin typeface="Verdana" pitchFamily="-1" charset="0"/>
                <a:cs typeface="Arial" pitchFamily="-1" charset="0"/>
              </a:rPr>
              <a:t>Shift 2</a:t>
            </a:r>
          </a:p>
        </p:txBody>
      </p:sp>
      <p:sp>
        <p:nvSpPr>
          <p:cNvPr id="18" name="Cube 17"/>
          <p:cNvSpPr/>
          <p:nvPr/>
        </p:nvSpPr>
        <p:spPr bwMode="auto">
          <a:xfrm>
            <a:off x="103188" y="1285875"/>
            <a:ext cx="2416175" cy="854075"/>
          </a:xfrm>
          <a:prstGeom prst="cub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lIns="0" tIns="0" rIns="0" bIns="0" anchor="ctr"/>
          <a:lstStyle/>
          <a:p>
            <a:pPr algn="ctr">
              <a:spcBef>
                <a:spcPct val="50000"/>
              </a:spcBef>
            </a:pPr>
            <a:r>
              <a:rPr lang="en-US" sz="2800" dirty="0">
                <a:solidFill>
                  <a:schemeClr val="bg1"/>
                </a:solidFill>
                <a:latin typeface="Verdana" pitchFamily="-1" charset="0"/>
                <a:cs typeface="Arial" pitchFamily="-1" charset="0"/>
              </a:rPr>
              <a:t>Shift 1</a:t>
            </a:r>
          </a:p>
        </p:txBody>
      </p:sp>
      <p:sp>
        <p:nvSpPr>
          <p:cNvPr id="19" name="Cube 18"/>
          <p:cNvSpPr/>
          <p:nvPr/>
        </p:nvSpPr>
        <p:spPr bwMode="auto">
          <a:xfrm>
            <a:off x="4137025" y="5494338"/>
            <a:ext cx="2416175" cy="854075"/>
          </a:xfrm>
          <a:prstGeom prst="cub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lIns="0" tIns="0" rIns="0" bIns="0" anchor="ctr"/>
          <a:lstStyle/>
          <a:p>
            <a:pPr algn="ctr">
              <a:spcBef>
                <a:spcPct val="50000"/>
              </a:spcBef>
            </a:pPr>
            <a:r>
              <a:rPr lang="en-US" sz="2800" dirty="0">
                <a:solidFill>
                  <a:schemeClr val="bg1"/>
                </a:solidFill>
                <a:latin typeface="Verdana" pitchFamily="-1" charset="0"/>
                <a:cs typeface="Arial" pitchFamily="-1" charset="0"/>
              </a:rPr>
              <a:t>Shift </a:t>
            </a:r>
            <a:r>
              <a:rPr lang="en-US" sz="2800" dirty="0" smtClean="0">
                <a:solidFill>
                  <a:schemeClr val="bg1"/>
                </a:solidFill>
                <a:latin typeface="Verdana" pitchFamily="-1" charset="0"/>
                <a:cs typeface="Arial" pitchFamily="-1" charset="0"/>
              </a:rPr>
              <a:t>5 &amp; 6</a:t>
            </a:r>
            <a:endParaRPr lang="en-US" sz="2800" dirty="0">
              <a:solidFill>
                <a:schemeClr val="bg1"/>
              </a:solidFill>
              <a:latin typeface="Verdana" pitchFamily="-1" charset="0"/>
              <a:cs typeface="Arial" pitchFamily="-1"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4"/>
          <p:cNvSpPr>
            <a:spLocks noGrp="1"/>
          </p:cNvSpPr>
          <p:nvPr>
            <p:ph type="title"/>
          </p:nvPr>
        </p:nvSpPr>
        <p:spPr/>
        <p:txBody>
          <a:bodyPr/>
          <a:lstStyle/>
          <a:p>
            <a:r>
              <a:rPr dirty="0" smtClean="0">
                <a:latin typeface="Verdana" pitchFamily="34" charset="0"/>
              </a:rPr>
              <a:t>Reflection of the Shifts in the </a:t>
            </a:r>
            <a:r>
              <a:rPr lang="en-US" dirty="0">
                <a:latin typeface="Verdana" pitchFamily="34" charset="0"/>
              </a:rPr>
              <a:t>T</a:t>
            </a:r>
            <a:r>
              <a:rPr lang="en-US" dirty="0" smtClean="0">
                <a:latin typeface="Verdana" pitchFamily="34" charset="0"/>
              </a:rPr>
              <a:t>est</a:t>
            </a:r>
            <a:r>
              <a:rPr dirty="0" smtClean="0">
                <a:latin typeface="Verdana" pitchFamily="34" charset="0"/>
              </a:rPr>
              <a:t> </a:t>
            </a:r>
            <a:r>
              <a:rPr lang="en-US" dirty="0" smtClean="0">
                <a:latin typeface="Verdana" pitchFamily="34" charset="0"/>
              </a:rPr>
              <a:t>Question</a:t>
            </a:r>
            <a:r>
              <a:rPr dirty="0" smtClean="0">
                <a:latin typeface="Verdana" pitchFamily="34" charset="0"/>
              </a:rPr>
              <a:t>s</a:t>
            </a:r>
          </a:p>
        </p:txBody>
      </p:sp>
      <p:sp>
        <p:nvSpPr>
          <p:cNvPr id="6" name="Content Placeholder 5"/>
          <p:cNvSpPr>
            <a:spLocks noGrp="1"/>
          </p:cNvSpPr>
          <p:nvPr>
            <p:ph idx="1"/>
          </p:nvPr>
        </p:nvSpPr>
        <p:spPr>
          <a:xfrm>
            <a:off x="365124" y="1452920"/>
            <a:ext cx="8629585" cy="4525963"/>
          </a:xfrm>
        </p:spPr>
        <p:txBody>
          <a:bodyPr/>
          <a:lstStyle/>
          <a:p>
            <a:pPr marL="0" indent="0">
              <a:defRPr/>
            </a:pPr>
            <a:r>
              <a:rPr lang="en-US" sz="1800" dirty="0">
                <a:latin typeface="+mn-lt"/>
              </a:rPr>
              <a:t>When we compare the tests from the past with the present, we see that:</a:t>
            </a:r>
          </a:p>
          <a:p>
            <a:pPr>
              <a:buFont typeface="Arial" pitchFamily="34" charset="0"/>
              <a:buChar char="•"/>
              <a:defRPr/>
            </a:pPr>
            <a:r>
              <a:rPr lang="en-US" sz="1800" dirty="0">
                <a:latin typeface="+mn-lt"/>
              </a:rPr>
              <a:t>Questions from previous tests were simpler, one or two steps, or were heavily scaffolded.  The new questions will requires multiple steps involving the interpretation of operations.  </a:t>
            </a:r>
          </a:p>
          <a:p>
            <a:pPr>
              <a:buFont typeface="Arial" pitchFamily="34" charset="0"/>
              <a:buChar char="•"/>
              <a:defRPr/>
            </a:pPr>
            <a:r>
              <a:rPr lang="en-US" sz="1800" dirty="0">
                <a:latin typeface="+mn-lt"/>
              </a:rPr>
              <a:t>Questions from the past were heavy on pure fluency in isolation. The new questions require conceptual understanding and fluency in order to complete test questions.</a:t>
            </a:r>
          </a:p>
          <a:p>
            <a:pPr>
              <a:buFont typeface="Arial" pitchFamily="34" charset="0"/>
              <a:buChar char="•"/>
              <a:defRPr/>
            </a:pPr>
            <a:r>
              <a:rPr lang="en-US" sz="1800" dirty="0">
                <a:latin typeface="+mn-lt"/>
              </a:rPr>
              <a:t>Questions from past tests isolated the math. The new problems are in a real world problem context. </a:t>
            </a:r>
          </a:p>
          <a:p>
            <a:pPr>
              <a:buFont typeface="Arial" pitchFamily="34" charset="0"/>
              <a:buChar char="•"/>
              <a:defRPr/>
            </a:pPr>
            <a:r>
              <a:rPr lang="en-US" sz="1800" dirty="0">
                <a:latin typeface="+mn-lt"/>
              </a:rPr>
              <a:t>Questions of old relied more on the rote use of a standard algorithm for finding answers to problems. The new questions require students to do things like decompose numbers and/or shapes, apply properties of numbers, and with the information given in the problem reach an answer.  Relying solely on algorithms will not be sufficient.</a:t>
            </a:r>
          </a:p>
        </p:txBody>
      </p:sp>
      <p:sp>
        <p:nvSpPr>
          <p:cNvPr id="717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Verdana" pitchFamily="34" charset="0"/>
                <a:cs typeface="Arial" charset="0"/>
              </a:defRPr>
            </a:lvl1pPr>
            <a:lvl2pPr marL="742950" indent="-285750" eaLnBrk="0" hangingPunct="0">
              <a:defRPr sz="1400">
                <a:solidFill>
                  <a:schemeClr val="tx1"/>
                </a:solidFill>
                <a:latin typeface="Verdana" pitchFamily="34" charset="0"/>
                <a:cs typeface="Arial" charset="0"/>
              </a:defRPr>
            </a:lvl2pPr>
            <a:lvl3pPr marL="1143000" indent="-228600" eaLnBrk="0" hangingPunct="0">
              <a:defRPr sz="1400">
                <a:solidFill>
                  <a:schemeClr val="tx1"/>
                </a:solidFill>
                <a:latin typeface="Verdana" pitchFamily="34" charset="0"/>
                <a:cs typeface="Arial" charset="0"/>
              </a:defRPr>
            </a:lvl3pPr>
            <a:lvl4pPr marL="1600200" indent="-228600" eaLnBrk="0" hangingPunct="0">
              <a:defRPr sz="1400">
                <a:solidFill>
                  <a:schemeClr val="tx1"/>
                </a:solidFill>
                <a:latin typeface="Verdana" pitchFamily="34" charset="0"/>
                <a:cs typeface="Arial" charset="0"/>
              </a:defRPr>
            </a:lvl4pPr>
            <a:lvl5pPr marL="2057400" indent="-228600" eaLnBrk="0" hangingPunct="0">
              <a:defRPr sz="1400">
                <a:solidFill>
                  <a:schemeClr val="tx1"/>
                </a:solidFill>
                <a:latin typeface="Verdana" pitchFamily="34" charset="0"/>
                <a:cs typeface="Arial" charset="0"/>
              </a:defRPr>
            </a:lvl5pPr>
            <a:lvl6pPr marL="2514600" indent="-228600" eaLnBrk="0" fontAlgn="base" hangingPunct="0">
              <a:spcBef>
                <a:spcPct val="0"/>
              </a:spcBef>
              <a:spcAft>
                <a:spcPct val="0"/>
              </a:spcAft>
              <a:defRPr sz="1400">
                <a:solidFill>
                  <a:schemeClr val="tx1"/>
                </a:solidFill>
                <a:latin typeface="Verdana" pitchFamily="34" charset="0"/>
                <a:cs typeface="Arial" charset="0"/>
              </a:defRPr>
            </a:lvl6pPr>
            <a:lvl7pPr marL="2971800" indent="-228600" eaLnBrk="0" fontAlgn="base" hangingPunct="0">
              <a:spcBef>
                <a:spcPct val="0"/>
              </a:spcBef>
              <a:spcAft>
                <a:spcPct val="0"/>
              </a:spcAft>
              <a:defRPr sz="1400">
                <a:solidFill>
                  <a:schemeClr val="tx1"/>
                </a:solidFill>
                <a:latin typeface="Verdana" pitchFamily="34" charset="0"/>
                <a:cs typeface="Arial" charset="0"/>
              </a:defRPr>
            </a:lvl7pPr>
            <a:lvl8pPr marL="3429000" indent="-228600" eaLnBrk="0" fontAlgn="base" hangingPunct="0">
              <a:spcBef>
                <a:spcPct val="0"/>
              </a:spcBef>
              <a:spcAft>
                <a:spcPct val="0"/>
              </a:spcAft>
              <a:defRPr sz="1400">
                <a:solidFill>
                  <a:schemeClr val="tx1"/>
                </a:solidFill>
                <a:latin typeface="Verdana" pitchFamily="34" charset="0"/>
                <a:cs typeface="Arial" charset="0"/>
              </a:defRPr>
            </a:lvl8pPr>
            <a:lvl9pPr marL="3886200" indent="-228600" eaLnBrk="0" fontAlgn="base" hangingPunct="0">
              <a:spcBef>
                <a:spcPct val="0"/>
              </a:spcBef>
              <a:spcAft>
                <a:spcPct val="0"/>
              </a:spcAft>
              <a:defRPr sz="1400">
                <a:solidFill>
                  <a:schemeClr val="tx1"/>
                </a:solidFill>
                <a:latin typeface="Verdana" pitchFamily="34" charset="0"/>
                <a:cs typeface="Arial" charset="0"/>
              </a:defRPr>
            </a:lvl9pPr>
          </a:lstStyle>
          <a:p>
            <a:pPr eaLnBrk="1" hangingPunct="1"/>
            <a:fld id="{83988191-9046-4748-8F50-C26A9C3D7607}" type="slidenum">
              <a:rPr lang="en-US" smtClean="0">
                <a:solidFill>
                  <a:schemeClr val="bg1"/>
                </a:solidFill>
              </a:rPr>
              <a:pPr eaLnBrk="1" hangingPunct="1"/>
              <a:t>8</a:t>
            </a:fld>
            <a:endParaRPr lang="en-US" dirty="0" smtClean="0">
              <a:solidFill>
                <a:schemeClr val="bg1"/>
              </a:solidFill>
            </a:endParaRPr>
          </a:p>
        </p:txBody>
      </p:sp>
    </p:spTree>
    <p:extLst>
      <p:ext uri="{BB962C8B-B14F-4D97-AF65-F5344CB8AC3E}">
        <p14:creationId xmlns:p14="http://schemas.microsoft.com/office/powerpoint/2010/main" val="31493162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Grades 3-8 Mathematics Assessment Scoring Training</a:t>
            </a:r>
            <a:endParaRPr lang="en-US" sz="2800" b="1" dirty="0"/>
          </a:p>
        </p:txBody>
      </p:sp>
      <p:sp>
        <p:nvSpPr>
          <p:cNvPr id="3" name="Content Placeholder 2"/>
          <p:cNvSpPr>
            <a:spLocks noGrp="1"/>
          </p:cNvSpPr>
          <p:nvPr>
            <p:ph idx="1"/>
          </p:nvPr>
        </p:nvSpPr>
        <p:spPr>
          <a:xfrm>
            <a:off x="365125" y="1546225"/>
            <a:ext cx="8573602" cy="4525963"/>
          </a:xfrm>
        </p:spPr>
        <p:txBody>
          <a:bodyPr/>
          <a:lstStyle/>
          <a:p>
            <a:r>
              <a:rPr lang="en-US" b="1" dirty="0"/>
              <a:t>Video 1: Instructional Shifts</a:t>
            </a:r>
          </a:p>
          <a:p>
            <a:r>
              <a:rPr lang="en-US" dirty="0"/>
              <a:t>Video 2: Holistic Scoring</a:t>
            </a:r>
          </a:p>
          <a:p>
            <a:r>
              <a:rPr lang="en-US" dirty="0"/>
              <a:t>Video 3: Scoring Policies &amp; the Test Development Process</a:t>
            </a:r>
          </a:p>
          <a:p>
            <a:r>
              <a:rPr lang="en-US" dirty="0"/>
              <a:t>Video 4: Two Point Holistic Rubric</a:t>
            </a:r>
          </a:p>
          <a:p>
            <a:r>
              <a:rPr lang="en-US" dirty="0"/>
              <a:t>Videos 5-8: Guide Papers and Practice Sets- 2 Point Rubric</a:t>
            </a:r>
          </a:p>
          <a:p>
            <a:r>
              <a:rPr lang="en-US" dirty="0"/>
              <a:t>Video 9: Three Point Holistic Rubric</a:t>
            </a:r>
          </a:p>
          <a:p>
            <a:r>
              <a:rPr lang="en-US" dirty="0"/>
              <a:t>Videos 10-13: Guide Papers and Practice Sets- 3 Point Rubric</a:t>
            </a:r>
          </a:p>
        </p:txBody>
      </p:sp>
      <p:sp>
        <p:nvSpPr>
          <p:cNvPr id="4" name="Slide Number Placeholder 3"/>
          <p:cNvSpPr>
            <a:spLocks noGrp="1"/>
          </p:cNvSpPr>
          <p:nvPr>
            <p:ph type="sldNum" sz="quarter" idx="10"/>
          </p:nvPr>
        </p:nvSpPr>
        <p:spPr/>
        <p:txBody>
          <a:bodyPr/>
          <a:lstStyle/>
          <a:p>
            <a:pPr>
              <a:defRPr/>
            </a:pPr>
            <a:fld id="{DB51F911-9872-4B24-A7FD-2C5516E4AA1A}" type="slidenum">
              <a:rPr lang="en-US" smtClean="0"/>
              <a:pPr>
                <a:defRPr/>
              </a:pPr>
              <a:t>9</a:t>
            </a:fld>
            <a:endParaRPr lang="en-US" dirty="0"/>
          </a:p>
        </p:txBody>
      </p:sp>
    </p:spTree>
    <p:extLst>
      <p:ext uri="{BB962C8B-B14F-4D97-AF65-F5344CB8AC3E}">
        <p14:creationId xmlns:p14="http://schemas.microsoft.com/office/powerpoint/2010/main" val="239893047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UBLISH_TITLE" val="NY State 2013 Turnkey Training"/>
  <p:tag name="ARTICULATE_PUBLISH_PATH" val="C:\Users\Christina\Documents\Consulting\Intrepid\Subversion\FY13_AuditSampling\FY13_AS_05_ProfilingApproach\FY13_AS_05_Beta"/>
  <p:tag name="ARTICULATE_LOGO" val="logo_placeholder.gif"/>
  <p:tag name="ARTICULATE_PRESENTER" val="(None selected)"/>
  <p:tag name="ARTICULATE_PRESENTER_GUID" val="9869030842"/>
  <p:tag name="ARTICULATE_LMS" val="0"/>
  <p:tag name="ARTICULATE_TEMPLATE" val="NYTurnkey"/>
  <p:tag name="ARTICULATE_TEMPLATE_GUID" val="abe42820-f29a-44b5-9dc9-e8045800da6b"/>
  <p:tag name="LMS_PUBLISH" val="No"/>
  <p:tag name="PRESENTER_PREVIEW_MODE" val="0"/>
  <p:tag name="PRESENTER_PREVIEW_START" val="1"/>
  <p:tag name="PLAYERLOGOHEIGHT" val="75"/>
  <p:tag name="PLAYERLOGOWIDTH" val="181"/>
  <p:tag name="LAUNCHINNEWWINDOW" val="0"/>
  <p:tag name="LASTPUBLISHED" val="C:\Users\Christina\Documents\Consulting\Intrepid\Subversion\FY13_AuditSampling\FY13_AS_05_ProfilingApproach\FY13_AS_05_Beta\NY State 2013 Turnkey Training\player.html"/>
  <p:tag name="ARTICULATE_PRESENTER_VERSION" val="6"/>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CHRIST~1\AppData\Local\Temp\articulate\presenter\imgtemp\R2UoQpAu_files\slide0001_image001.emz"/>
</p:tagLst>
</file>

<file path=ppt/tags/tag3.xml><?xml version="1.0" encoding="utf-8"?>
<p:tagLst xmlns:a="http://schemas.openxmlformats.org/drawingml/2006/main" xmlns:r="http://schemas.openxmlformats.org/officeDocument/2006/relationships" xmlns:p="http://schemas.openxmlformats.org/presentationml/2006/main">
  <p:tag name="ARTICULATE_SLIDE_PAUSE" val="0"/>
  <p:tag name="ARTICULATE_SLIDE_GUID" val="160e88b4-0557-40d0-be98-efea0914d527"/>
  <p:tag name="ARTICULATE_SLIDE_NAV" val="1"/>
</p:tagLst>
</file>

<file path=ppt/tags/tag4.xml><?xml version="1.0" encoding="utf-8"?>
<p:tagLst xmlns:a="http://schemas.openxmlformats.org/drawingml/2006/main" xmlns:r="http://schemas.openxmlformats.org/officeDocument/2006/relationships" xmlns:p="http://schemas.openxmlformats.org/presentationml/2006/main">
  <p:tag name="ARTICULATE_IMAGE_RECOLOR" val="0"/>
  <p:tag name="ARTICULATE_PUBLISH_MODE" val="2"/>
  <p:tag name="ARTICULATE_SOURCE_IMAGE" val="C:\Users\CHRIST~1\AppData\Local\Temp\articulate\presenter\imgtemp\MgI7ON8A_files\slide0001_image001.png"/>
</p:tagLst>
</file>

<file path=ppt/tags/tag5.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CHRIST~1\AppData\Local\Temp\articulate\presenter\imgtemp\LK9o8ACB_files\slide0001_image001.png"/>
</p:tagLst>
</file>

<file path=ppt/tags/tag6.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CHRIST~1\AppData\Local\Temp\articulate\presenter\imgtemp\OYmR81cT_files\slide0001_image001.png"/>
</p:tagLst>
</file>

<file path=ppt/tags/tag7.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CHRIST~1\AppData\Local\Temp\articulate\presenter\imgtemp\CGr3Bepx_files\slide0001_image001.png"/>
</p:tagLst>
</file>

<file path=ppt/tags/tag8.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CHRIST~1\AppData\Local\Temp\articulate\presenter\imgtemp\93xq7Uy6_files\slide0001_image001.png"/>
</p:tagLst>
</file>

<file path=ppt/tags/tag9.xml><?xml version="1.0" encoding="utf-8"?>
<p:tagLst xmlns:a="http://schemas.openxmlformats.org/drawingml/2006/main" xmlns:r="http://schemas.openxmlformats.org/officeDocument/2006/relationships" xmlns:p="http://schemas.openxmlformats.org/presentationml/2006/main">
  <p:tag name="ARTICULATE_SLIDE_NAV" val="2"/>
  <p:tag name="ARTICULATE_SLIDE_GUID" val="7346056c-c0f5-4981-9191-d42e1e5e7077"/>
  <p:tag name="ARTICULATE_SLIDE_PAUSE" val="0"/>
</p:tagLst>
</file>

<file path=ppt/theme/theme1.xml><?xml version="1.0" encoding="utf-8"?>
<a:theme xmlns:a="http://schemas.openxmlformats.org/drawingml/2006/main" name="Custom Design">
  <a:themeElements>
    <a:clrScheme name="">
      <a:dk1>
        <a:srgbClr val="000000"/>
      </a:dk1>
      <a:lt1>
        <a:srgbClr val="FFFFFF"/>
      </a:lt1>
      <a:dk2>
        <a:srgbClr val="9D1348"/>
      </a:dk2>
      <a:lt2>
        <a:srgbClr val="FBF5EA"/>
      </a:lt2>
      <a:accent1>
        <a:srgbClr val="364395"/>
      </a:accent1>
      <a:accent2>
        <a:srgbClr val="008B5D"/>
      </a:accent2>
      <a:accent3>
        <a:srgbClr val="FFFFFF"/>
      </a:accent3>
      <a:accent4>
        <a:srgbClr val="000000"/>
      </a:accent4>
      <a:accent5>
        <a:srgbClr val="AEB0C8"/>
      </a:accent5>
      <a:accent6>
        <a:srgbClr val="007D53"/>
      </a:accent6>
      <a:hlink>
        <a:srgbClr val="ED6B06"/>
      </a:hlink>
      <a:folHlink>
        <a:srgbClr val="777777"/>
      </a:folHlink>
    </a:clrScheme>
    <a:fontScheme name="Custom Design">
      <a:majorFont>
        <a:latin typeface="Verdana"/>
        <a:ea typeface="Arial"/>
        <a:cs typeface="Arial"/>
      </a:majorFont>
      <a:minorFont>
        <a:latin typeface="Verdana"/>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2"/>
        </a:solid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sz="1400" b="0" i="0" u="none" strike="noStrike" cap="none" normalizeH="0" baseline="0">
            <a:ln>
              <a:noFill/>
            </a:ln>
            <a:solidFill>
              <a:schemeClr val="tx1"/>
            </a:solidFill>
            <a:effectLst/>
            <a:latin typeface="Verdana" pitchFamily="-1" charset="0"/>
            <a:ea typeface="Arial" pitchFamily="-1" charset="0"/>
            <a:cs typeface="Arial" pitchFamily="-1" charset="0"/>
          </a:defRPr>
        </a:defPPr>
      </a:lstStyle>
    </a:spDef>
    <a:lnDef>
      <a:spPr bwMode="auto">
        <a:xfrm>
          <a:off x="0" y="0"/>
          <a:ext cx="1" cy="1"/>
        </a:xfrm>
        <a:custGeom>
          <a:avLst/>
          <a:gdLst/>
          <a:ahLst/>
          <a:cxnLst/>
          <a:rect l="0" t="0" r="0" b="0"/>
          <a:pathLst/>
        </a:custGeom>
        <a:solidFill>
          <a:schemeClr val="tx2"/>
        </a:solid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sz="1400" b="0" i="0" u="none" strike="noStrike" cap="none" normalizeH="0" baseline="0">
            <a:ln>
              <a:noFill/>
            </a:ln>
            <a:solidFill>
              <a:schemeClr val="tx1"/>
            </a:solidFill>
            <a:effectLst/>
            <a:latin typeface="Verdana" pitchFamily="-1" charset="0"/>
            <a:ea typeface="Arial" pitchFamily="-1" charset="0"/>
            <a:cs typeface="Arial" pitchFamily="-1"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ustom Design 13">
        <a:dk1>
          <a:srgbClr val="000000"/>
        </a:dk1>
        <a:lt1>
          <a:srgbClr val="FFFFFF"/>
        </a:lt1>
        <a:dk2>
          <a:srgbClr val="9D1348"/>
        </a:dk2>
        <a:lt2>
          <a:srgbClr val="8DA7B5"/>
        </a:lt2>
        <a:accent1>
          <a:srgbClr val="364395"/>
        </a:accent1>
        <a:accent2>
          <a:srgbClr val="008B5D"/>
        </a:accent2>
        <a:accent3>
          <a:srgbClr val="FFFFFF"/>
        </a:accent3>
        <a:accent4>
          <a:srgbClr val="000000"/>
        </a:accent4>
        <a:accent5>
          <a:srgbClr val="AEB0C8"/>
        </a:accent5>
        <a:accent6>
          <a:srgbClr val="007D53"/>
        </a:accent6>
        <a:hlink>
          <a:srgbClr val="ED6B06"/>
        </a:hlink>
        <a:folHlink>
          <a:srgbClr val="8A7967"/>
        </a:folHlink>
      </a:clrScheme>
      <a:clrMap bg1="lt1" tx1="dk1" bg2="lt2" tx2="dk2" accent1="accent1" accent2="accent2" accent3="accent3" accent4="accent4" accent5="accent5" accent6="accent6" hlink="hlink" folHlink="folHlink"/>
    </a:extraClrScheme>
    <a:extraClrScheme>
      <a:clrScheme name="Custom Design 14">
        <a:dk1>
          <a:srgbClr val="000000"/>
        </a:dk1>
        <a:lt1>
          <a:srgbClr val="FBF5EA"/>
        </a:lt1>
        <a:dk2>
          <a:srgbClr val="9D1348"/>
        </a:dk2>
        <a:lt2>
          <a:srgbClr val="8DA7B5"/>
        </a:lt2>
        <a:accent1>
          <a:srgbClr val="364395"/>
        </a:accent1>
        <a:accent2>
          <a:srgbClr val="008B5D"/>
        </a:accent2>
        <a:accent3>
          <a:srgbClr val="FDF9F3"/>
        </a:accent3>
        <a:accent4>
          <a:srgbClr val="000000"/>
        </a:accent4>
        <a:accent5>
          <a:srgbClr val="AEB0C8"/>
        </a:accent5>
        <a:accent6>
          <a:srgbClr val="007D53"/>
        </a:accent6>
        <a:hlink>
          <a:srgbClr val="ED6B06"/>
        </a:hlink>
        <a:folHlink>
          <a:srgbClr val="8A7967"/>
        </a:folHlink>
      </a:clrScheme>
      <a:clrMap bg1="lt1" tx1="dk1" bg2="lt2" tx2="dk2" accent1="accent1" accent2="accent2" accent3="accent3" accent4="accent4" accent5="accent5" accent6="accent6" hlink="hlink" folHlink="folHlink"/>
    </a:extraClrScheme>
    <a:extraClrScheme>
      <a:clrScheme name="Custom Design 15">
        <a:dk1>
          <a:srgbClr val="000000"/>
        </a:dk1>
        <a:lt1>
          <a:srgbClr val="FFFFFF"/>
        </a:lt1>
        <a:dk2>
          <a:srgbClr val="9D1348"/>
        </a:dk2>
        <a:lt2>
          <a:srgbClr val="A4B9C4"/>
        </a:lt2>
        <a:accent1>
          <a:srgbClr val="364395"/>
        </a:accent1>
        <a:accent2>
          <a:srgbClr val="008B5D"/>
        </a:accent2>
        <a:accent3>
          <a:srgbClr val="FFFFFF"/>
        </a:accent3>
        <a:accent4>
          <a:srgbClr val="000000"/>
        </a:accent4>
        <a:accent5>
          <a:srgbClr val="AEB0C8"/>
        </a:accent5>
        <a:accent6>
          <a:srgbClr val="007D53"/>
        </a:accent6>
        <a:hlink>
          <a:srgbClr val="ED6B06"/>
        </a:hlink>
        <a:folHlink>
          <a:srgbClr val="8A7967"/>
        </a:folHlink>
      </a:clrScheme>
      <a:clrMap bg1="lt1" tx1="dk1" bg2="lt2" tx2="dk2" accent1="accent1" accent2="accent2" accent3="accent3" accent4="accent4" accent5="accent5" accent6="accent6" hlink="hlink" folHlink="folHlink"/>
    </a:extraClrScheme>
    <a:extraClrScheme>
      <a:clrScheme name="Custom Design 16">
        <a:dk1>
          <a:srgbClr val="000000"/>
        </a:dk1>
        <a:lt1>
          <a:srgbClr val="FBF5EA"/>
        </a:lt1>
        <a:dk2>
          <a:srgbClr val="9D1348"/>
        </a:dk2>
        <a:lt2>
          <a:srgbClr val="A4B9C4"/>
        </a:lt2>
        <a:accent1>
          <a:srgbClr val="364395"/>
        </a:accent1>
        <a:accent2>
          <a:srgbClr val="008B5D"/>
        </a:accent2>
        <a:accent3>
          <a:srgbClr val="FDF9F3"/>
        </a:accent3>
        <a:accent4>
          <a:srgbClr val="000000"/>
        </a:accent4>
        <a:accent5>
          <a:srgbClr val="AEB0C8"/>
        </a:accent5>
        <a:accent6>
          <a:srgbClr val="007D53"/>
        </a:accent6>
        <a:hlink>
          <a:srgbClr val="ED6B06"/>
        </a:hlink>
        <a:folHlink>
          <a:srgbClr val="8A7967"/>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8934</TotalTime>
  <Words>970</Words>
  <Application>Microsoft Office PowerPoint</Application>
  <PresentationFormat>On-screen Show (4:3)</PresentationFormat>
  <Paragraphs>102</Paragraphs>
  <Slides>10</Slides>
  <Notes>10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Custom Design</vt:lpstr>
      <vt:lpstr>PowerPoint Presentation</vt:lpstr>
      <vt:lpstr>PowerPoint Presentation</vt:lpstr>
      <vt:lpstr>Instructional Shifts</vt:lpstr>
      <vt:lpstr>Instructional Shifts</vt:lpstr>
      <vt:lpstr>Instructional Shifts</vt:lpstr>
      <vt:lpstr>Instructional Shifts</vt:lpstr>
      <vt:lpstr>Instructional Shifts</vt:lpstr>
      <vt:lpstr>Reflection of the Shifts in the Test Questions</vt:lpstr>
      <vt:lpstr>Grades 3-8 Mathematics Assessment Scoring Training</vt:lpstr>
      <vt:lpstr>Resources</vt:lpstr>
    </vt:vector>
  </TitlesOfParts>
  <Company>Pearson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rosimerr</dc:creator>
  <dc:description>www.showcase-online.co.uk_x000d_
0207 484 8080</dc:description>
  <cp:lastModifiedBy>Erin Wheeler</cp:lastModifiedBy>
  <cp:revision>502</cp:revision>
  <cp:lastPrinted>2013-02-27T02:13:24Z</cp:lastPrinted>
  <dcterms:created xsi:type="dcterms:W3CDTF">2012-12-04T16:51:55Z</dcterms:created>
  <dcterms:modified xsi:type="dcterms:W3CDTF">2013-03-06T12:42:27Z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_version">
    <vt:lpwstr>v1.0.1</vt:lpwstr>
  </property>
  <property fmtid="{D5CDD505-2E9C-101B-9397-08002B2CF9AE}" pid="3" name="ArticulateUseProject">
    <vt:lpwstr>1</vt:lpwstr>
  </property>
  <property fmtid="{D5CDD505-2E9C-101B-9397-08002B2CF9AE}" pid="4" name="ArticulatePath">
    <vt:lpwstr>NY_Turnkey_PPT_TemplateV3</vt:lpwstr>
  </property>
  <property fmtid="{D5CDD505-2E9C-101B-9397-08002B2CF9AE}" pid="5" name="ArticulateGUID">
    <vt:lpwstr>04EC54D3-CC3A-4DED-9F0B-A2BBF62492BA</vt:lpwstr>
  </property>
  <property fmtid="{D5CDD505-2E9C-101B-9397-08002B2CF9AE}" pid="6" name="ArticulateProjectFull">
    <vt:lpwstr>C:\Users\Christina\Documents\Consulting\Pearson\Development\Revised_Final_Turnkey_Math_Training_012013.ppta</vt:lpwstr>
  </property>
</Properties>
</file>