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256" r:id="rId5"/>
    <p:sldId id="264" r:id="rId6"/>
    <p:sldId id="448" r:id="rId7"/>
    <p:sldId id="398" r:id="rId8"/>
    <p:sldId id="428" r:id="rId9"/>
    <p:sldId id="443" r:id="rId10"/>
    <p:sldId id="445" r:id="rId11"/>
    <p:sldId id="444" r:id="rId12"/>
    <p:sldId id="477" r:id="rId13"/>
    <p:sldId id="479" r:id="rId14"/>
    <p:sldId id="480" r:id="rId15"/>
    <p:sldId id="449" r:id="rId16"/>
    <p:sldId id="450" r:id="rId17"/>
    <p:sldId id="478" r:id="rId18"/>
    <p:sldId id="451" r:id="rId19"/>
    <p:sldId id="455" r:id="rId20"/>
    <p:sldId id="456" r:id="rId21"/>
    <p:sldId id="457" r:id="rId22"/>
    <p:sldId id="471" r:id="rId23"/>
    <p:sldId id="472" r:id="rId24"/>
    <p:sldId id="481" r:id="rId25"/>
    <p:sldId id="482" r:id="rId26"/>
    <p:sldId id="473" r:id="rId27"/>
    <p:sldId id="458" r:id="rId28"/>
    <p:sldId id="459" r:id="rId29"/>
    <p:sldId id="460" r:id="rId30"/>
    <p:sldId id="474" r:id="rId31"/>
    <p:sldId id="475" r:id="rId32"/>
    <p:sldId id="461" r:id="rId33"/>
    <p:sldId id="453" r:id="rId34"/>
    <p:sldId id="454" r:id="rId35"/>
    <p:sldId id="462" r:id="rId36"/>
    <p:sldId id="463" r:id="rId37"/>
    <p:sldId id="464" r:id="rId38"/>
    <p:sldId id="465" r:id="rId39"/>
    <p:sldId id="466" r:id="rId40"/>
    <p:sldId id="467" r:id="rId41"/>
    <p:sldId id="469" r:id="rId42"/>
    <p:sldId id="470" r:id="rId43"/>
    <p:sldId id="476" r:id="rId44"/>
  </p:sldIdLst>
  <p:sldSz cx="9144000" cy="6858000" type="screen4x3"/>
  <p:notesSz cx="7010400" cy="92964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xmlns="">
        <p15:guide id="1" orient="horz" pos="2160">
          <p15:clr>
            <a:srgbClr val="A4A3A4"/>
          </p15:clr>
        </p15:guide>
        <p15:guide id="2" pos="524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68B"/>
    <a:srgbClr val="404040"/>
    <a:srgbClr val="B38395"/>
    <a:srgbClr val="CFB1BC"/>
    <a:srgbClr val="BC91A1"/>
    <a:srgbClr val="C59FAD"/>
    <a:srgbClr val="AD949C"/>
    <a:srgbClr val="0A2D6B"/>
    <a:srgbClr val="7B083C"/>
    <a:srgbClr val="A5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86" autoAdjust="0"/>
    <p:restoredTop sz="69410" autoAdjust="0"/>
  </p:normalViewPr>
  <p:slideViewPr>
    <p:cSldViewPr snapToGrid="0" snapToObjects="1">
      <p:cViewPr varScale="1">
        <p:scale>
          <a:sx n="50" d="100"/>
          <a:sy n="50" d="100"/>
        </p:scale>
        <p:origin x="-906" y="-90"/>
      </p:cViewPr>
      <p:guideLst>
        <p:guide orient="horz" pos="2160"/>
        <p:guide pos="524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4716"/>
    </p:cViewPr>
  </p:sorterViewPr>
  <p:notesViewPr>
    <p:cSldViewPr snapToGrid="0" snapToObjects="1">
      <p:cViewPr>
        <p:scale>
          <a:sx n="80" d="100"/>
          <a:sy n="80" d="100"/>
        </p:scale>
        <p:origin x="738" y="-96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Combine to Form</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3</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ACD8530D-9C68-4BEF-8A3F-43BA22FAF0B9}">
      <dgm:prSet phldrT="[Text]" custT="1"/>
      <dgm:spPr/>
      <dgm:t>
        <a:bodyPr/>
        <a:lstStyle/>
        <a:p>
          <a:r>
            <a:rPr lang="en-US" sz="1800" b="1" dirty="0" smtClean="0"/>
            <a:t>Shift 4</a:t>
          </a:r>
          <a:endParaRPr lang="en-US" sz="1800" b="1" dirty="0"/>
        </a:p>
      </dgm:t>
    </dgm:pt>
    <dgm:pt modelId="{AC002249-5AB6-4386-B6F7-4FB1AB995E45}" type="parTrans" cxnId="{D3A766FB-C9D0-403C-9C5F-0D65C05B28D1}">
      <dgm:prSet/>
      <dgm:spPr/>
      <dgm:t>
        <a:bodyPr/>
        <a:lstStyle/>
        <a:p>
          <a:endParaRPr lang="en-US"/>
        </a:p>
      </dgm:t>
    </dgm:pt>
    <dgm:pt modelId="{0F4C28A7-4301-49AE-AD0F-86F93CC40FBE}" type="sibTrans" cxnId="{D3A766FB-C9D0-403C-9C5F-0D65C05B28D1}">
      <dgm:prSet/>
      <dgm:spPr/>
      <dgm:t>
        <a:bodyPr/>
        <a:lstStyle/>
        <a:p>
          <a:endParaRPr lang="en-US"/>
        </a:p>
      </dgm:t>
    </dgm:pt>
    <dgm:pt modelId="{10457580-4CDA-4F7F-ABEC-561C2617B96F}">
      <dgm:prSet phldrT="[Text]" custT="1"/>
      <dgm:spPr/>
      <dgm:t>
        <a:bodyPr/>
        <a:lstStyle/>
        <a:p>
          <a:r>
            <a:rPr lang="en-US" sz="1800" b="1" dirty="0" smtClean="0"/>
            <a:t>Shift 5</a:t>
          </a:r>
          <a:r>
            <a:rPr lang="en-US" sz="1300" dirty="0" smtClean="0"/>
            <a:t>	</a:t>
          </a:r>
        </a:p>
      </dgm:t>
    </dgm:pt>
    <dgm:pt modelId="{26D3A7C0-CAC0-48BF-91E2-A952CB863704}" type="parTrans" cxnId="{A710E454-4C6F-47B4-8940-2C9EB4989FD1}">
      <dgm:prSet/>
      <dgm:spPr/>
      <dgm:t>
        <a:bodyPr/>
        <a:lstStyle/>
        <a:p>
          <a:endParaRPr lang="en-US"/>
        </a:p>
      </dgm:t>
    </dgm:pt>
    <dgm:pt modelId="{BDFF725B-F1EA-4522-97F6-AA45443D75FC}" type="sibTrans" cxnId="{A710E454-4C6F-47B4-8940-2C9EB4989FD1}">
      <dgm:prSet/>
      <dgm:spPr/>
      <dgm:t>
        <a:bodyPr/>
        <a:lstStyle/>
        <a:p>
          <a:endParaRPr lang="en-US"/>
        </a:p>
      </dgm:t>
    </dgm:pt>
    <dgm:pt modelId="{BFEBCF8A-9069-4C8D-990A-A2E7E2EE9405}">
      <dgm:prSet phldrT="[Text]" custT="1"/>
      <dgm:spPr/>
      <dgm:t>
        <a:bodyPr/>
        <a:lstStyle/>
        <a:p>
          <a:r>
            <a:rPr lang="en-US" sz="1800" b="1" dirty="0" smtClean="0"/>
            <a:t>Shift 6</a:t>
          </a:r>
        </a:p>
      </dgm:t>
    </dgm:pt>
    <dgm:pt modelId="{5B77762B-62E0-4BA6-A2A6-551C4CFD187E}" type="parTrans" cxnId="{14C90FD7-EFCC-4B87-B3D6-FD9C678EA7A1}">
      <dgm:prSet/>
      <dgm:spPr/>
      <dgm:t>
        <a:bodyPr/>
        <a:lstStyle/>
        <a:p>
          <a:endParaRPr lang="en-US"/>
        </a:p>
      </dgm:t>
    </dgm:pt>
    <dgm:pt modelId="{D89A561B-2680-4017-A7C8-1E3880304E9A}" type="sibTrans" cxnId="{14C90FD7-EFCC-4B87-B3D6-FD9C678EA7A1}">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42"/>
      <dgm:spPr/>
    </dgm:pt>
    <dgm:pt modelId="{01210D2E-2158-4820-9381-122A9F6484A7}" type="pres">
      <dgm:prSet presAssocID="{4E125D10-232E-4BC2-8C24-2F915557D4E1}" presName="ParentAccent2" presStyleLbl="alignNode1" presStyleIdx="1" presStyleCnt="42"/>
      <dgm:spPr/>
    </dgm:pt>
    <dgm:pt modelId="{294F8E07-DCFB-4306-A540-293BA844F7FA}" type="pres">
      <dgm:prSet presAssocID="{4E125D10-232E-4BC2-8C24-2F915557D4E1}" presName="ParentAccent3" presStyleLbl="alignNode1" presStyleIdx="2" presStyleCnt="42"/>
      <dgm:spPr/>
    </dgm:pt>
    <dgm:pt modelId="{B6737FB5-FB07-4390-9F6A-7F3BC4E761C1}" type="pres">
      <dgm:prSet presAssocID="{4E125D10-232E-4BC2-8C24-2F915557D4E1}" presName="ParentAccent4" presStyleLbl="alignNode1" presStyleIdx="3" presStyleCnt="42"/>
      <dgm:spPr/>
    </dgm:pt>
    <dgm:pt modelId="{7311BC08-F759-49F2-B169-C53502CBD315}" type="pres">
      <dgm:prSet presAssocID="{4E125D10-232E-4BC2-8C24-2F915557D4E1}" presName="ParentAccent5" presStyleLbl="alignNode1" presStyleIdx="4" presStyleCnt="42"/>
      <dgm:spPr/>
    </dgm:pt>
    <dgm:pt modelId="{D8C9CA45-5802-43CB-8A10-ACA0D44E0979}" type="pres">
      <dgm:prSet presAssocID="{4E125D10-232E-4BC2-8C24-2F915557D4E1}" presName="ParentAccent6" presStyleLbl="alignNode1" presStyleIdx="5" presStyleCnt="42"/>
      <dgm:spPr/>
    </dgm:pt>
    <dgm:pt modelId="{D053CBD8-DD8F-4C4C-88FE-6B6D26D227F8}" type="pres">
      <dgm:prSet presAssocID="{4E125D10-232E-4BC2-8C24-2F915557D4E1}" presName="ParentAccent7" presStyleLbl="alignNode1" presStyleIdx="6" presStyleCnt="42"/>
      <dgm:spPr/>
    </dgm:pt>
    <dgm:pt modelId="{5F75F3B4-A1EE-4843-9B98-B2C09643C0B0}" type="pres">
      <dgm:prSet presAssocID="{4E125D10-232E-4BC2-8C24-2F915557D4E1}" presName="ParentAccent8" presStyleLbl="alignNode1" presStyleIdx="7" presStyleCnt="42"/>
      <dgm:spPr/>
    </dgm:pt>
    <dgm:pt modelId="{8A080BD8-DCA0-4588-BAB2-F2786EB04CAC}" type="pres">
      <dgm:prSet presAssocID="{4E125D10-232E-4BC2-8C24-2F915557D4E1}" presName="ParentAccent9" presStyleLbl="alignNode1" presStyleIdx="8" presStyleCnt="42"/>
      <dgm:spPr/>
    </dgm:pt>
    <dgm:pt modelId="{1C4F90B4-0FAC-44C7-BC4E-CFFB1BD09474}" type="pres">
      <dgm:prSet presAssocID="{4E125D10-232E-4BC2-8C24-2F915557D4E1}" presName="ParentAccent10" presStyleLbl="alignNode1" presStyleIdx="9" presStyleCnt="42"/>
      <dgm:spPr/>
    </dgm:pt>
    <dgm:pt modelId="{A15331B1-B7CB-4DB1-A933-5F971A36C73F}" type="pres">
      <dgm:prSet presAssocID="{4E125D10-232E-4BC2-8C24-2F915557D4E1}" presName="Parent" presStyleLbl="alignNode1" presStyleIdx="10" presStyleCnt="42">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42"/>
      <dgm:spPr/>
    </dgm:pt>
    <dgm:pt modelId="{21A82D50-C2DD-4E60-97D6-EEA52CFE74CB}" type="pres">
      <dgm:prSet presAssocID="{58B0DECB-35C2-4D66-8457-B4A5BA10AC57}" presName="Child1Accent2" presStyleLbl="alignNode1" presStyleIdx="12" presStyleCnt="42"/>
      <dgm:spPr/>
    </dgm:pt>
    <dgm:pt modelId="{617857D0-649F-4D8C-9AF0-889B9E7323EB}" type="pres">
      <dgm:prSet presAssocID="{58B0DECB-35C2-4D66-8457-B4A5BA10AC57}" presName="Child1Accent3" presStyleLbl="alignNode1" presStyleIdx="13" presStyleCnt="42"/>
      <dgm:spPr/>
    </dgm:pt>
    <dgm:pt modelId="{7C8E7C45-D6EC-48D7-A077-2905E1C45027}" type="pres">
      <dgm:prSet presAssocID="{58B0DECB-35C2-4D66-8457-B4A5BA10AC57}" presName="Child1Accent4" presStyleLbl="alignNode1" presStyleIdx="14" presStyleCnt="42"/>
      <dgm:spPr/>
    </dgm:pt>
    <dgm:pt modelId="{9A0E9C03-3A86-4EA9-8CA2-1621A35E819D}" type="pres">
      <dgm:prSet presAssocID="{58B0DECB-35C2-4D66-8457-B4A5BA10AC57}" presName="Child1Accent5" presStyleLbl="alignNode1" presStyleIdx="15" presStyleCnt="42"/>
      <dgm:spPr/>
    </dgm:pt>
    <dgm:pt modelId="{887DA133-9CBF-4617-A1C5-071F3A79E35F}" type="pres">
      <dgm:prSet presAssocID="{58B0DECB-35C2-4D66-8457-B4A5BA10AC57}" presName="Child1Accent6" presStyleLbl="alignNode1" presStyleIdx="16" presStyleCnt="42"/>
      <dgm:spPr/>
    </dgm:pt>
    <dgm:pt modelId="{0A18B901-A3F3-4AB8-BCA6-D7B1D582FBF5}" type="pres">
      <dgm:prSet presAssocID="{58B0DECB-35C2-4D66-8457-B4A5BA10AC57}" presName="Child1Accent7" presStyleLbl="alignNode1" presStyleIdx="17" presStyleCnt="42"/>
      <dgm:spPr/>
    </dgm:pt>
    <dgm:pt modelId="{9A317A0C-ADEE-4E8B-AD90-76EC1783C1F5}" type="pres">
      <dgm:prSet presAssocID="{58B0DECB-35C2-4D66-8457-B4A5BA10AC57}" presName="Child1Accent8" presStyleLbl="alignNode1" presStyleIdx="18" presStyleCnt="42"/>
      <dgm:spPr/>
    </dgm:pt>
    <dgm:pt modelId="{CA363541-9BD0-47EE-BC79-4CC77BA34264}" type="pres">
      <dgm:prSet presAssocID="{58B0DECB-35C2-4D66-8457-B4A5BA10AC57}" presName="Child1Accent9" presStyleLbl="alignNode1" presStyleIdx="19" presStyleCnt="42"/>
      <dgm:spPr/>
    </dgm:pt>
    <dgm:pt modelId="{7CB117BF-B2F2-40B4-951A-E2C6B476C39D}" type="pres">
      <dgm:prSet presAssocID="{58B0DECB-35C2-4D66-8457-B4A5BA10AC57}" presName="Child1" presStyleLbl="revTx" presStyleIdx="0" presStyleCnt="4">
        <dgm:presLayoutVars>
          <dgm:chMax/>
          <dgm:chPref val="0"/>
          <dgm:bulletEnabled val="1"/>
        </dgm:presLayoutVars>
      </dgm:prSet>
      <dgm:spPr/>
      <dgm:t>
        <a:bodyPr/>
        <a:lstStyle/>
        <a:p>
          <a:endParaRPr lang="en-US"/>
        </a:p>
      </dgm:t>
    </dgm:pt>
    <dgm:pt modelId="{228DDD4A-CDE5-4CAB-A981-2FC5BC8ADA2D}" type="pres">
      <dgm:prSet presAssocID="{ACD8530D-9C68-4BEF-8A3F-43BA22FAF0B9}" presName="Child2Accent1" presStyleLbl="alignNode1" presStyleIdx="20" presStyleCnt="42"/>
      <dgm:spPr/>
    </dgm:pt>
    <dgm:pt modelId="{65FACE4D-E034-45A9-AE56-85CA26C736BF}" type="pres">
      <dgm:prSet presAssocID="{ACD8530D-9C68-4BEF-8A3F-43BA22FAF0B9}" presName="Child2Accent2" presStyleLbl="alignNode1" presStyleIdx="21" presStyleCnt="42"/>
      <dgm:spPr/>
    </dgm:pt>
    <dgm:pt modelId="{4C71EC1F-EB41-446B-BE49-9E8D6AB10B69}" type="pres">
      <dgm:prSet presAssocID="{ACD8530D-9C68-4BEF-8A3F-43BA22FAF0B9}" presName="Child2Accent3" presStyleLbl="alignNode1" presStyleIdx="22" presStyleCnt="42"/>
      <dgm:spPr/>
    </dgm:pt>
    <dgm:pt modelId="{D2C9E412-D7E6-4BAB-8C85-534F2D88F563}" type="pres">
      <dgm:prSet presAssocID="{ACD8530D-9C68-4BEF-8A3F-43BA22FAF0B9}" presName="Child2Accent4" presStyleLbl="alignNode1" presStyleIdx="23" presStyleCnt="42"/>
      <dgm:spPr/>
    </dgm:pt>
    <dgm:pt modelId="{710D18F0-2107-4C7E-982F-2AD4ABB4520D}" type="pres">
      <dgm:prSet presAssocID="{ACD8530D-9C68-4BEF-8A3F-43BA22FAF0B9}" presName="Child2Accent5" presStyleLbl="alignNode1" presStyleIdx="24" presStyleCnt="42"/>
      <dgm:spPr/>
    </dgm:pt>
    <dgm:pt modelId="{ECF56315-619C-4C0D-9971-02DE795FCF16}" type="pres">
      <dgm:prSet presAssocID="{ACD8530D-9C68-4BEF-8A3F-43BA22FAF0B9}" presName="Child2Accent6" presStyleLbl="alignNode1" presStyleIdx="25" presStyleCnt="42"/>
      <dgm:spPr/>
    </dgm:pt>
    <dgm:pt modelId="{7038A235-A03A-4CD5-AD6F-DDC04FB2228B}" type="pres">
      <dgm:prSet presAssocID="{ACD8530D-9C68-4BEF-8A3F-43BA22FAF0B9}" presName="Child2Accent7" presStyleLbl="alignNode1" presStyleIdx="26" presStyleCnt="42"/>
      <dgm:spPr/>
    </dgm:pt>
    <dgm:pt modelId="{7C45A83B-683F-40C8-A5C8-871815FA7FD0}" type="pres">
      <dgm:prSet presAssocID="{ACD8530D-9C68-4BEF-8A3F-43BA22FAF0B9}" presName="Child2" presStyleLbl="revTx" presStyleIdx="1" presStyleCnt="4">
        <dgm:presLayoutVars>
          <dgm:chMax/>
          <dgm:chPref val="0"/>
          <dgm:bulletEnabled val="1"/>
        </dgm:presLayoutVars>
      </dgm:prSet>
      <dgm:spPr/>
      <dgm:t>
        <a:bodyPr/>
        <a:lstStyle/>
        <a:p>
          <a:endParaRPr lang="en-US"/>
        </a:p>
      </dgm:t>
    </dgm:pt>
    <dgm:pt modelId="{B56EC858-DB6F-42D8-960B-7C45DEBD1C5F}" type="pres">
      <dgm:prSet presAssocID="{10457580-4CDA-4F7F-ABEC-561C2617B96F}" presName="Child3Accent1" presStyleLbl="alignNode1" presStyleIdx="27" presStyleCnt="42"/>
      <dgm:spPr/>
    </dgm:pt>
    <dgm:pt modelId="{18FC48B6-696D-4599-A07D-47CF3B59BDED}" type="pres">
      <dgm:prSet presAssocID="{10457580-4CDA-4F7F-ABEC-561C2617B96F}" presName="Child3Accent2" presStyleLbl="alignNode1" presStyleIdx="28" presStyleCnt="42"/>
      <dgm:spPr/>
    </dgm:pt>
    <dgm:pt modelId="{8AB5C4A6-65A8-48BB-9942-17A83EB4B29B}" type="pres">
      <dgm:prSet presAssocID="{10457580-4CDA-4F7F-ABEC-561C2617B96F}" presName="Child3Accent3" presStyleLbl="alignNode1" presStyleIdx="29" presStyleCnt="42"/>
      <dgm:spPr/>
    </dgm:pt>
    <dgm:pt modelId="{E431034C-90C5-4EE4-B6E5-9A84B31899E1}" type="pres">
      <dgm:prSet presAssocID="{10457580-4CDA-4F7F-ABEC-561C2617B96F}" presName="Child3Accent4" presStyleLbl="alignNode1" presStyleIdx="30" presStyleCnt="42"/>
      <dgm:spPr/>
    </dgm:pt>
    <dgm:pt modelId="{F60EEB05-44AB-4C56-B317-CE80ABBEDDB6}" type="pres">
      <dgm:prSet presAssocID="{10457580-4CDA-4F7F-ABEC-561C2617B96F}" presName="Child3Accent5" presStyleLbl="alignNode1" presStyleIdx="31" presStyleCnt="42"/>
      <dgm:spPr/>
    </dgm:pt>
    <dgm:pt modelId="{583F851C-B12C-4259-BFB7-A860A7320466}" type="pres">
      <dgm:prSet presAssocID="{10457580-4CDA-4F7F-ABEC-561C2617B96F}" presName="Child3Accent6" presStyleLbl="alignNode1" presStyleIdx="32" presStyleCnt="42"/>
      <dgm:spPr/>
    </dgm:pt>
    <dgm:pt modelId="{31AC25EC-A3B4-49DA-96BD-4F1F67696395}" type="pres">
      <dgm:prSet presAssocID="{10457580-4CDA-4F7F-ABEC-561C2617B96F}" presName="Child3Accent7" presStyleLbl="alignNode1" presStyleIdx="33" presStyleCnt="42"/>
      <dgm:spPr/>
    </dgm:pt>
    <dgm:pt modelId="{A3E7C087-A5E9-4350-8681-8922F2BA6547}" type="pres">
      <dgm:prSet presAssocID="{10457580-4CDA-4F7F-ABEC-561C2617B96F}" presName="Child3" presStyleLbl="revTx" presStyleIdx="2" presStyleCnt="4">
        <dgm:presLayoutVars>
          <dgm:chMax/>
          <dgm:chPref val="0"/>
          <dgm:bulletEnabled val="1"/>
        </dgm:presLayoutVars>
      </dgm:prSet>
      <dgm:spPr/>
      <dgm:t>
        <a:bodyPr/>
        <a:lstStyle/>
        <a:p>
          <a:endParaRPr lang="en-US"/>
        </a:p>
      </dgm:t>
    </dgm:pt>
    <dgm:pt modelId="{08048FAE-6B42-4E39-94C3-0A43965136A8}" type="pres">
      <dgm:prSet presAssocID="{BFEBCF8A-9069-4C8D-990A-A2E7E2EE9405}" presName="Child4Accent1" presStyleLbl="alignNode1" presStyleIdx="34" presStyleCnt="42"/>
      <dgm:spPr/>
    </dgm:pt>
    <dgm:pt modelId="{E521C0C7-3017-4D48-891D-7C6DB6834663}" type="pres">
      <dgm:prSet presAssocID="{BFEBCF8A-9069-4C8D-990A-A2E7E2EE9405}" presName="Child4Accent2" presStyleLbl="alignNode1" presStyleIdx="35" presStyleCnt="42"/>
      <dgm:spPr/>
    </dgm:pt>
    <dgm:pt modelId="{13C2D5F0-E1A0-4CBC-BBE4-2E2A5B18400A}" type="pres">
      <dgm:prSet presAssocID="{BFEBCF8A-9069-4C8D-990A-A2E7E2EE9405}" presName="Child4Accent3" presStyleLbl="alignNode1" presStyleIdx="36" presStyleCnt="42"/>
      <dgm:spPr/>
    </dgm:pt>
    <dgm:pt modelId="{7EB6EB0C-93EA-4A34-A404-FA76BF6A5E49}" type="pres">
      <dgm:prSet presAssocID="{BFEBCF8A-9069-4C8D-990A-A2E7E2EE9405}" presName="Child4Accent4" presStyleLbl="alignNode1" presStyleIdx="37" presStyleCnt="42"/>
      <dgm:spPr/>
    </dgm:pt>
    <dgm:pt modelId="{0CF32304-FB30-44A1-B41A-2B3E8F392C47}" type="pres">
      <dgm:prSet presAssocID="{BFEBCF8A-9069-4C8D-990A-A2E7E2EE9405}" presName="Child4Accent5" presStyleLbl="alignNode1" presStyleIdx="38" presStyleCnt="42"/>
      <dgm:spPr/>
    </dgm:pt>
    <dgm:pt modelId="{26D84495-B60E-4A44-9D5B-BBB311A087F8}" type="pres">
      <dgm:prSet presAssocID="{BFEBCF8A-9069-4C8D-990A-A2E7E2EE9405}" presName="Child4Accent6" presStyleLbl="alignNode1" presStyleIdx="39" presStyleCnt="42"/>
      <dgm:spPr/>
    </dgm:pt>
    <dgm:pt modelId="{5CDDCFA4-5211-493E-B11D-0C90603B81EC}" type="pres">
      <dgm:prSet presAssocID="{BFEBCF8A-9069-4C8D-990A-A2E7E2EE9405}" presName="Child4Accent7" presStyleLbl="alignNode1" presStyleIdx="40" presStyleCnt="42"/>
      <dgm:spPr/>
    </dgm:pt>
    <dgm:pt modelId="{07E87485-E530-451F-8730-B40984006B3C}" type="pres">
      <dgm:prSet presAssocID="{BFEBCF8A-9069-4C8D-990A-A2E7E2EE9405}" presName="Child4Accent8" presStyleLbl="alignNode1" presStyleIdx="41" presStyleCnt="42"/>
      <dgm:spPr/>
    </dgm:pt>
    <dgm:pt modelId="{E217AACA-6340-4BA4-A07A-C2F5A331FC03}" type="pres">
      <dgm:prSet presAssocID="{BFEBCF8A-9069-4C8D-990A-A2E7E2EE9405}" presName="Child4" presStyleLbl="revTx" presStyleIdx="3" presStyleCnt="4">
        <dgm:presLayoutVars>
          <dgm:chMax/>
          <dgm:chPref val="0"/>
          <dgm:bulletEnabled val="1"/>
        </dgm:presLayoutVars>
      </dgm:prSet>
      <dgm:spPr/>
      <dgm:t>
        <a:bodyPr/>
        <a:lstStyle/>
        <a:p>
          <a:endParaRPr lang="en-US"/>
        </a:p>
      </dgm:t>
    </dgm:pt>
  </dgm:ptLst>
  <dgm:cxnLst>
    <dgm:cxn modelId="{8E4D9AB3-2753-4DE7-8CB7-015A9CB0F087}" type="presOf" srcId="{ACD8530D-9C68-4BEF-8A3F-43BA22FAF0B9}" destId="{7C45A83B-683F-40C8-A5C8-871815FA7FD0}"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8218B5E8-1D7A-44C1-9CBF-B917E24A32B8}" type="presOf" srcId="{10457580-4CDA-4F7F-ABEC-561C2617B96F}" destId="{A3E7C087-A5E9-4350-8681-8922F2BA6547}" srcOrd="0" destOrd="0" presId="urn:microsoft.com/office/officeart/2011/layout/ConvergingText"/>
    <dgm:cxn modelId="{A4502A2D-C5E3-440A-BA1A-A7D018E89CE9}" type="presOf" srcId="{4E125D10-232E-4BC2-8C24-2F915557D4E1}" destId="{A15331B1-B7CB-4DB1-A933-5F971A36C73F}" srcOrd="0" destOrd="0" presId="urn:microsoft.com/office/officeart/2011/layout/ConvergingText"/>
    <dgm:cxn modelId="{8D689334-DA30-4782-BAA9-C47AC3B56550}" type="presOf" srcId="{BFEBCF8A-9069-4C8D-990A-A2E7E2EE9405}" destId="{E217AACA-6340-4BA4-A07A-C2F5A331FC03}" srcOrd="0" destOrd="0" presId="urn:microsoft.com/office/officeart/2011/layout/ConvergingText"/>
    <dgm:cxn modelId="{14C90FD7-EFCC-4B87-B3D6-FD9C678EA7A1}" srcId="{4E125D10-232E-4BC2-8C24-2F915557D4E1}" destId="{BFEBCF8A-9069-4C8D-990A-A2E7E2EE9405}" srcOrd="3" destOrd="0" parTransId="{5B77762B-62E0-4BA6-A2A6-551C4CFD187E}" sibTransId="{D89A561B-2680-4017-A7C8-1E3880304E9A}"/>
    <dgm:cxn modelId="{A710E454-4C6F-47B4-8940-2C9EB4989FD1}" srcId="{4E125D10-232E-4BC2-8C24-2F915557D4E1}" destId="{10457580-4CDA-4F7F-ABEC-561C2617B96F}" srcOrd="2" destOrd="0" parTransId="{26D3A7C0-CAC0-48BF-91E2-A952CB863704}" sibTransId="{BDFF725B-F1EA-4522-97F6-AA45443D75FC}"/>
    <dgm:cxn modelId="{D3A766FB-C9D0-403C-9C5F-0D65C05B28D1}" srcId="{4E125D10-232E-4BC2-8C24-2F915557D4E1}" destId="{ACD8530D-9C68-4BEF-8A3F-43BA22FAF0B9}" srcOrd="1" destOrd="0" parTransId="{AC002249-5AB6-4386-B6F7-4FB1AB995E45}" sibTransId="{0F4C28A7-4301-49AE-AD0F-86F93CC40FBE}"/>
    <dgm:cxn modelId="{C6D75222-40E7-4CA5-B86C-8980A1EC1003}" type="presOf" srcId="{0C96B17A-D9F6-40DB-905F-F0BBEB5F4D51}" destId="{F5AB70C8-2831-4B36-9F0A-A72934143A0B}" srcOrd="0" destOrd="0" presId="urn:microsoft.com/office/officeart/2011/layout/ConvergingText"/>
    <dgm:cxn modelId="{5CF852A9-DE3C-41C0-8992-DB1AC8649896}" type="presOf" srcId="{58B0DECB-35C2-4D66-8457-B4A5BA10AC57}" destId="{7CB117BF-B2F2-40B4-951A-E2C6B476C39D}"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8B708075-C7E0-4DD2-A8A1-1E752BAEA4A5}" type="presParOf" srcId="{F5AB70C8-2831-4B36-9F0A-A72934143A0B}" destId="{AE58618B-91E9-4FDE-A77D-3EA4EF4BB522}" srcOrd="0" destOrd="0" presId="urn:microsoft.com/office/officeart/2011/layout/ConvergingText"/>
    <dgm:cxn modelId="{B1E9E4F6-0863-4644-870E-38A624023CF5}" type="presParOf" srcId="{AE58618B-91E9-4FDE-A77D-3EA4EF4BB522}" destId="{0F5B9217-9360-4715-97E4-01241C9022BB}" srcOrd="0" destOrd="0" presId="urn:microsoft.com/office/officeart/2011/layout/ConvergingText"/>
    <dgm:cxn modelId="{30CF4729-1C4E-445B-AA6E-717BDFEF6178}" type="presParOf" srcId="{AE58618B-91E9-4FDE-A77D-3EA4EF4BB522}" destId="{01210D2E-2158-4820-9381-122A9F6484A7}" srcOrd="1" destOrd="0" presId="urn:microsoft.com/office/officeart/2011/layout/ConvergingText"/>
    <dgm:cxn modelId="{7430F4E8-94C9-4582-B9AD-F32CB08857C1}" type="presParOf" srcId="{AE58618B-91E9-4FDE-A77D-3EA4EF4BB522}" destId="{294F8E07-DCFB-4306-A540-293BA844F7FA}" srcOrd="2" destOrd="0" presId="urn:microsoft.com/office/officeart/2011/layout/ConvergingText"/>
    <dgm:cxn modelId="{ADE8301D-4B15-4FC2-970B-1ED2E60C14EF}" type="presParOf" srcId="{AE58618B-91E9-4FDE-A77D-3EA4EF4BB522}" destId="{B6737FB5-FB07-4390-9F6A-7F3BC4E761C1}" srcOrd="3" destOrd="0" presId="urn:microsoft.com/office/officeart/2011/layout/ConvergingText"/>
    <dgm:cxn modelId="{5DA4AFC0-F4A0-44FA-AEAD-4AE71FBC96FD}" type="presParOf" srcId="{AE58618B-91E9-4FDE-A77D-3EA4EF4BB522}" destId="{7311BC08-F759-49F2-B169-C53502CBD315}" srcOrd="4" destOrd="0" presId="urn:microsoft.com/office/officeart/2011/layout/ConvergingText"/>
    <dgm:cxn modelId="{3D1FB1A9-8A3B-4FA9-9346-DD2EAD47F913}" type="presParOf" srcId="{AE58618B-91E9-4FDE-A77D-3EA4EF4BB522}" destId="{D8C9CA45-5802-43CB-8A10-ACA0D44E0979}" srcOrd="5" destOrd="0" presId="urn:microsoft.com/office/officeart/2011/layout/ConvergingText"/>
    <dgm:cxn modelId="{8DF3167D-C74C-487F-BAA9-DA233844E002}" type="presParOf" srcId="{AE58618B-91E9-4FDE-A77D-3EA4EF4BB522}" destId="{D053CBD8-DD8F-4C4C-88FE-6B6D26D227F8}" srcOrd="6" destOrd="0" presId="urn:microsoft.com/office/officeart/2011/layout/ConvergingText"/>
    <dgm:cxn modelId="{DA5A0CE4-3F7B-4FB1-9AAE-B2E57644E020}" type="presParOf" srcId="{AE58618B-91E9-4FDE-A77D-3EA4EF4BB522}" destId="{5F75F3B4-A1EE-4843-9B98-B2C09643C0B0}" srcOrd="7" destOrd="0" presId="urn:microsoft.com/office/officeart/2011/layout/ConvergingText"/>
    <dgm:cxn modelId="{48640E97-C5C5-434A-8964-542CAB9AE742}" type="presParOf" srcId="{AE58618B-91E9-4FDE-A77D-3EA4EF4BB522}" destId="{8A080BD8-DCA0-4588-BAB2-F2786EB04CAC}" srcOrd="8" destOrd="0" presId="urn:microsoft.com/office/officeart/2011/layout/ConvergingText"/>
    <dgm:cxn modelId="{08FE77E2-988E-4C26-B7D5-E8A0ECD64E6C}" type="presParOf" srcId="{AE58618B-91E9-4FDE-A77D-3EA4EF4BB522}" destId="{1C4F90B4-0FAC-44C7-BC4E-CFFB1BD09474}" srcOrd="9" destOrd="0" presId="urn:microsoft.com/office/officeart/2011/layout/ConvergingText"/>
    <dgm:cxn modelId="{584534F9-FF20-4EBC-9A19-96AA62A033EA}" type="presParOf" srcId="{AE58618B-91E9-4FDE-A77D-3EA4EF4BB522}" destId="{A15331B1-B7CB-4DB1-A933-5F971A36C73F}" srcOrd="10" destOrd="0" presId="urn:microsoft.com/office/officeart/2011/layout/ConvergingText"/>
    <dgm:cxn modelId="{FD3B204B-AD4D-4ABC-815D-15B855F28F0B}" type="presParOf" srcId="{AE58618B-91E9-4FDE-A77D-3EA4EF4BB522}" destId="{FABEDD35-CE9F-474E-A7E0-421460AC41F2}" srcOrd="11" destOrd="0" presId="urn:microsoft.com/office/officeart/2011/layout/ConvergingText"/>
    <dgm:cxn modelId="{F423EAA1-1E9B-4911-AD70-1DB2E6437D50}" type="presParOf" srcId="{AE58618B-91E9-4FDE-A77D-3EA4EF4BB522}" destId="{21A82D50-C2DD-4E60-97D6-EEA52CFE74CB}" srcOrd="12" destOrd="0" presId="urn:microsoft.com/office/officeart/2011/layout/ConvergingText"/>
    <dgm:cxn modelId="{5875C2DD-274A-40DF-BC40-0F91E1BDA53D}" type="presParOf" srcId="{AE58618B-91E9-4FDE-A77D-3EA4EF4BB522}" destId="{617857D0-649F-4D8C-9AF0-889B9E7323EB}" srcOrd="13" destOrd="0" presId="urn:microsoft.com/office/officeart/2011/layout/ConvergingText"/>
    <dgm:cxn modelId="{F9A9D0B9-F09D-41E5-941A-CFD35D64D95A}" type="presParOf" srcId="{AE58618B-91E9-4FDE-A77D-3EA4EF4BB522}" destId="{7C8E7C45-D6EC-48D7-A077-2905E1C45027}" srcOrd="14" destOrd="0" presId="urn:microsoft.com/office/officeart/2011/layout/ConvergingText"/>
    <dgm:cxn modelId="{50DA92BE-4284-456C-8FCE-C0D1855B544E}" type="presParOf" srcId="{AE58618B-91E9-4FDE-A77D-3EA4EF4BB522}" destId="{9A0E9C03-3A86-4EA9-8CA2-1621A35E819D}" srcOrd="15" destOrd="0" presId="urn:microsoft.com/office/officeart/2011/layout/ConvergingText"/>
    <dgm:cxn modelId="{EE8520F2-8069-46F5-B600-A07A88C16DCE}" type="presParOf" srcId="{AE58618B-91E9-4FDE-A77D-3EA4EF4BB522}" destId="{887DA133-9CBF-4617-A1C5-071F3A79E35F}" srcOrd="16" destOrd="0" presId="urn:microsoft.com/office/officeart/2011/layout/ConvergingText"/>
    <dgm:cxn modelId="{55D2116E-C06A-4A44-BB13-0F0B5500FCF5}" type="presParOf" srcId="{AE58618B-91E9-4FDE-A77D-3EA4EF4BB522}" destId="{0A18B901-A3F3-4AB8-BCA6-D7B1D582FBF5}" srcOrd="17" destOrd="0" presId="urn:microsoft.com/office/officeart/2011/layout/ConvergingText"/>
    <dgm:cxn modelId="{AD782A7D-1A9A-4ADF-9C0E-368446194917}" type="presParOf" srcId="{AE58618B-91E9-4FDE-A77D-3EA4EF4BB522}" destId="{9A317A0C-ADEE-4E8B-AD90-76EC1783C1F5}" srcOrd="18" destOrd="0" presId="urn:microsoft.com/office/officeart/2011/layout/ConvergingText"/>
    <dgm:cxn modelId="{A958E3A7-3CA9-405D-A57C-D9B7047385FF}" type="presParOf" srcId="{AE58618B-91E9-4FDE-A77D-3EA4EF4BB522}" destId="{CA363541-9BD0-47EE-BC79-4CC77BA34264}" srcOrd="19" destOrd="0" presId="urn:microsoft.com/office/officeart/2011/layout/ConvergingText"/>
    <dgm:cxn modelId="{0F279CB9-B7B3-4EBB-ABEF-B1E452879E8F}" type="presParOf" srcId="{AE58618B-91E9-4FDE-A77D-3EA4EF4BB522}" destId="{7CB117BF-B2F2-40B4-951A-E2C6B476C39D}" srcOrd="20" destOrd="0" presId="urn:microsoft.com/office/officeart/2011/layout/ConvergingText"/>
    <dgm:cxn modelId="{ED9153CB-F928-4055-95A1-2959215C785B}" type="presParOf" srcId="{AE58618B-91E9-4FDE-A77D-3EA4EF4BB522}" destId="{228DDD4A-CDE5-4CAB-A981-2FC5BC8ADA2D}" srcOrd="21" destOrd="0" presId="urn:microsoft.com/office/officeart/2011/layout/ConvergingText"/>
    <dgm:cxn modelId="{793C7FF4-11D2-4C35-BEB5-F80580F1ED6E}" type="presParOf" srcId="{AE58618B-91E9-4FDE-A77D-3EA4EF4BB522}" destId="{65FACE4D-E034-45A9-AE56-85CA26C736BF}" srcOrd="22" destOrd="0" presId="urn:microsoft.com/office/officeart/2011/layout/ConvergingText"/>
    <dgm:cxn modelId="{A3CDA2ED-99F8-4F55-AB0D-F206652BC28A}" type="presParOf" srcId="{AE58618B-91E9-4FDE-A77D-3EA4EF4BB522}" destId="{4C71EC1F-EB41-446B-BE49-9E8D6AB10B69}" srcOrd="23" destOrd="0" presId="urn:microsoft.com/office/officeart/2011/layout/ConvergingText"/>
    <dgm:cxn modelId="{2812FF03-5286-4A6B-A16C-89436A4BB8DC}" type="presParOf" srcId="{AE58618B-91E9-4FDE-A77D-3EA4EF4BB522}" destId="{D2C9E412-D7E6-4BAB-8C85-534F2D88F563}" srcOrd="24" destOrd="0" presId="urn:microsoft.com/office/officeart/2011/layout/ConvergingText"/>
    <dgm:cxn modelId="{9C637992-8D03-420C-8807-585EE7B6F17A}" type="presParOf" srcId="{AE58618B-91E9-4FDE-A77D-3EA4EF4BB522}" destId="{710D18F0-2107-4C7E-982F-2AD4ABB4520D}" srcOrd="25" destOrd="0" presId="urn:microsoft.com/office/officeart/2011/layout/ConvergingText"/>
    <dgm:cxn modelId="{15A14DFF-9D18-4759-96E5-3F249D70F74A}" type="presParOf" srcId="{AE58618B-91E9-4FDE-A77D-3EA4EF4BB522}" destId="{ECF56315-619C-4C0D-9971-02DE795FCF16}" srcOrd="26" destOrd="0" presId="urn:microsoft.com/office/officeart/2011/layout/ConvergingText"/>
    <dgm:cxn modelId="{DB374EE9-694A-472C-90BA-21A3F4B9C84E}" type="presParOf" srcId="{AE58618B-91E9-4FDE-A77D-3EA4EF4BB522}" destId="{7038A235-A03A-4CD5-AD6F-DDC04FB2228B}" srcOrd="27" destOrd="0" presId="urn:microsoft.com/office/officeart/2011/layout/ConvergingText"/>
    <dgm:cxn modelId="{4B0288F3-E113-4183-B367-4189F0CC992D}" type="presParOf" srcId="{AE58618B-91E9-4FDE-A77D-3EA4EF4BB522}" destId="{7C45A83B-683F-40C8-A5C8-871815FA7FD0}" srcOrd="28" destOrd="0" presId="urn:microsoft.com/office/officeart/2011/layout/ConvergingText"/>
    <dgm:cxn modelId="{934A1B9E-D554-4339-9B3B-7ECD8778EC39}" type="presParOf" srcId="{AE58618B-91E9-4FDE-A77D-3EA4EF4BB522}" destId="{B56EC858-DB6F-42D8-960B-7C45DEBD1C5F}" srcOrd="29" destOrd="0" presId="urn:microsoft.com/office/officeart/2011/layout/ConvergingText"/>
    <dgm:cxn modelId="{7E98AF94-DF5E-4DC3-BD8C-F0478E8FC443}" type="presParOf" srcId="{AE58618B-91E9-4FDE-A77D-3EA4EF4BB522}" destId="{18FC48B6-696D-4599-A07D-47CF3B59BDED}" srcOrd="30" destOrd="0" presId="urn:microsoft.com/office/officeart/2011/layout/ConvergingText"/>
    <dgm:cxn modelId="{48E986DC-D299-4E01-86E5-4548A692DBB6}" type="presParOf" srcId="{AE58618B-91E9-4FDE-A77D-3EA4EF4BB522}" destId="{8AB5C4A6-65A8-48BB-9942-17A83EB4B29B}" srcOrd="31" destOrd="0" presId="urn:microsoft.com/office/officeart/2011/layout/ConvergingText"/>
    <dgm:cxn modelId="{0BE87AD4-F471-4E64-94BB-76D6B0CC9075}" type="presParOf" srcId="{AE58618B-91E9-4FDE-A77D-3EA4EF4BB522}" destId="{E431034C-90C5-4EE4-B6E5-9A84B31899E1}" srcOrd="32" destOrd="0" presId="urn:microsoft.com/office/officeart/2011/layout/ConvergingText"/>
    <dgm:cxn modelId="{C5BC0D99-4287-4659-85EF-5C5E9002283D}" type="presParOf" srcId="{AE58618B-91E9-4FDE-A77D-3EA4EF4BB522}" destId="{F60EEB05-44AB-4C56-B317-CE80ABBEDDB6}" srcOrd="33" destOrd="0" presId="urn:microsoft.com/office/officeart/2011/layout/ConvergingText"/>
    <dgm:cxn modelId="{C16678B6-67C6-40E1-8E07-F3B99C1FF9F8}" type="presParOf" srcId="{AE58618B-91E9-4FDE-A77D-3EA4EF4BB522}" destId="{583F851C-B12C-4259-BFB7-A860A7320466}" srcOrd="34" destOrd="0" presId="urn:microsoft.com/office/officeart/2011/layout/ConvergingText"/>
    <dgm:cxn modelId="{0C1B7010-C88F-4D5D-A40F-937B9221BB7F}" type="presParOf" srcId="{AE58618B-91E9-4FDE-A77D-3EA4EF4BB522}" destId="{31AC25EC-A3B4-49DA-96BD-4F1F67696395}" srcOrd="35" destOrd="0" presId="urn:microsoft.com/office/officeart/2011/layout/ConvergingText"/>
    <dgm:cxn modelId="{B337F289-6EBC-40C4-ACBA-605F9C6BB6FE}" type="presParOf" srcId="{AE58618B-91E9-4FDE-A77D-3EA4EF4BB522}" destId="{A3E7C087-A5E9-4350-8681-8922F2BA6547}" srcOrd="36" destOrd="0" presId="urn:microsoft.com/office/officeart/2011/layout/ConvergingText"/>
    <dgm:cxn modelId="{0B2F80AC-4EC9-4B38-8159-D872A5695268}" type="presParOf" srcId="{AE58618B-91E9-4FDE-A77D-3EA4EF4BB522}" destId="{08048FAE-6B42-4E39-94C3-0A43965136A8}" srcOrd="37" destOrd="0" presId="urn:microsoft.com/office/officeart/2011/layout/ConvergingText"/>
    <dgm:cxn modelId="{85B77CB2-E685-4F1B-9092-F093E859EB6C}" type="presParOf" srcId="{AE58618B-91E9-4FDE-A77D-3EA4EF4BB522}" destId="{E521C0C7-3017-4D48-891D-7C6DB6834663}" srcOrd="38" destOrd="0" presId="urn:microsoft.com/office/officeart/2011/layout/ConvergingText"/>
    <dgm:cxn modelId="{65EA2E6E-2FD9-4FF5-B34C-0B24FA460278}" type="presParOf" srcId="{AE58618B-91E9-4FDE-A77D-3EA4EF4BB522}" destId="{13C2D5F0-E1A0-4CBC-BBE4-2E2A5B18400A}" srcOrd="39" destOrd="0" presId="urn:microsoft.com/office/officeart/2011/layout/ConvergingText"/>
    <dgm:cxn modelId="{E7FFD86D-A2CC-4D69-8FE4-FD6CC6D87F8F}" type="presParOf" srcId="{AE58618B-91E9-4FDE-A77D-3EA4EF4BB522}" destId="{7EB6EB0C-93EA-4A34-A404-FA76BF6A5E49}" srcOrd="40" destOrd="0" presId="urn:microsoft.com/office/officeart/2011/layout/ConvergingText"/>
    <dgm:cxn modelId="{64484EB7-6D56-465F-A457-2904B2138194}" type="presParOf" srcId="{AE58618B-91E9-4FDE-A77D-3EA4EF4BB522}" destId="{0CF32304-FB30-44A1-B41A-2B3E8F392C47}" srcOrd="41" destOrd="0" presId="urn:microsoft.com/office/officeart/2011/layout/ConvergingText"/>
    <dgm:cxn modelId="{DC2C2A50-415F-467E-913D-15A62C481FF5}" type="presParOf" srcId="{AE58618B-91E9-4FDE-A77D-3EA4EF4BB522}" destId="{26D84495-B60E-4A44-9D5B-BBB311A087F8}" srcOrd="42" destOrd="0" presId="urn:microsoft.com/office/officeart/2011/layout/ConvergingText"/>
    <dgm:cxn modelId="{A173F957-6E1F-45BE-9B15-9C7B1C7CFFD8}" type="presParOf" srcId="{AE58618B-91E9-4FDE-A77D-3EA4EF4BB522}" destId="{5CDDCFA4-5211-493E-B11D-0C90603B81EC}" srcOrd="43" destOrd="0" presId="urn:microsoft.com/office/officeart/2011/layout/ConvergingText"/>
    <dgm:cxn modelId="{260EC1B0-ED59-4559-A587-84A0A19DFA07}" type="presParOf" srcId="{AE58618B-91E9-4FDE-A77D-3EA4EF4BB522}" destId="{07E87485-E530-451F-8730-B40984006B3C}" srcOrd="44" destOrd="0" presId="urn:microsoft.com/office/officeart/2011/layout/ConvergingText"/>
    <dgm:cxn modelId="{B8089BC2-DCD1-4ABC-8206-45B9B6AA9E34}" type="presParOf" srcId="{AE58618B-91E9-4FDE-A77D-3EA4EF4BB522}" destId="{E217AACA-6340-4BA4-A07A-C2F5A331FC03}" srcOrd="4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751584-9791-AF4F-8400-1ED12DB5B2A7}"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E4193C56-6732-D645-B503-9F98286A60CD}">
      <dgm:prSet/>
      <dgm:spPr/>
      <dgm:t>
        <a:bodyPr/>
        <a:lstStyle/>
        <a:p>
          <a:pPr rtl="0"/>
          <a:r>
            <a:rPr lang="en-US" dirty="0" smtClean="0"/>
            <a:t>Assess</a:t>
          </a:r>
          <a:endParaRPr lang="en-US" dirty="0"/>
        </a:p>
      </dgm:t>
    </dgm:pt>
    <dgm:pt modelId="{2D133D39-E3EA-5641-A9A0-612AABDAD062}" type="parTrans" cxnId="{033A124A-BF1E-D54A-9CB4-63198278F88B}">
      <dgm:prSet/>
      <dgm:spPr/>
      <dgm:t>
        <a:bodyPr/>
        <a:lstStyle/>
        <a:p>
          <a:endParaRPr lang="en-US"/>
        </a:p>
      </dgm:t>
    </dgm:pt>
    <dgm:pt modelId="{E0B14195-DB32-2E47-97FA-A3122A001A4D}" type="sibTrans" cxnId="{033A124A-BF1E-D54A-9CB4-63198278F88B}">
      <dgm:prSet/>
      <dgm:spPr/>
      <dgm:t>
        <a:bodyPr/>
        <a:lstStyle/>
        <a:p>
          <a:endParaRPr lang="en-US"/>
        </a:p>
      </dgm:t>
    </dgm:pt>
    <dgm:pt modelId="{9D047C40-55DF-B74F-B778-CDE5B64835B1}">
      <dgm:prSet/>
      <dgm:spPr/>
      <dgm:t>
        <a:bodyPr/>
        <a:lstStyle/>
        <a:p>
          <a:pPr rtl="0"/>
          <a:r>
            <a:rPr lang="en-US" dirty="0" smtClean="0"/>
            <a:t>Analyze</a:t>
          </a:r>
          <a:endParaRPr lang="en-US" dirty="0"/>
        </a:p>
      </dgm:t>
    </dgm:pt>
    <dgm:pt modelId="{FC5DBE07-060A-1F49-BE7A-D79ED7F38323}" type="parTrans" cxnId="{7412B140-AAE8-C84A-8BE0-4D5A41C8029B}">
      <dgm:prSet/>
      <dgm:spPr/>
      <dgm:t>
        <a:bodyPr/>
        <a:lstStyle/>
        <a:p>
          <a:endParaRPr lang="en-US"/>
        </a:p>
      </dgm:t>
    </dgm:pt>
    <dgm:pt modelId="{8C59B37F-358B-D540-8DEB-CAB59ACE513C}" type="sibTrans" cxnId="{7412B140-AAE8-C84A-8BE0-4D5A41C8029B}">
      <dgm:prSet/>
      <dgm:spPr/>
      <dgm:t>
        <a:bodyPr/>
        <a:lstStyle/>
        <a:p>
          <a:endParaRPr lang="en-US"/>
        </a:p>
      </dgm:t>
    </dgm:pt>
    <dgm:pt modelId="{F569EEF7-AFA9-9744-803A-ED507E839971}">
      <dgm:prSet/>
      <dgm:spPr/>
      <dgm:t>
        <a:bodyPr/>
        <a:lstStyle/>
        <a:p>
          <a:pPr rtl="0"/>
          <a:r>
            <a:rPr lang="en-US" dirty="0" smtClean="0"/>
            <a:t>Plan</a:t>
          </a:r>
          <a:endParaRPr lang="en-US" dirty="0"/>
        </a:p>
      </dgm:t>
    </dgm:pt>
    <dgm:pt modelId="{926008D2-6467-3C4F-82D4-149C497DF36E}" type="parTrans" cxnId="{F4FE67B2-717C-E646-B703-49E8EB1175B9}">
      <dgm:prSet/>
      <dgm:spPr/>
      <dgm:t>
        <a:bodyPr/>
        <a:lstStyle/>
        <a:p>
          <a:endParaRPr lang="en-US"/>
        </a:p>
      </dgm:t>
    </dgm:pt>
    <dgm:pt modelId="{13567E5C-3D86-2D46-82AC-55867E028955}" type="sibTrans" cxnId="{F4FE67B2-717C-E646-B703-49E8EB1175B9}">
      <dgm:prSet/>
      <dgm:spPr/>
      <dgm:t>
        <a:bodyPr/>
        <a:lstStyle/>
        <a:p>
          <a:endParaRPr lang="en-US"/>
        </a:p>
      </dgm:t>
    </dgm:pt>
    <dgm:pt modelId="{0C57D0A1-DCA7-094B-94D4-75DF546DAFC8}">
      <dgm:prSet/>
      <dgm:spPr/>
      <dgm:t>
        <a:bodyPr/>
        <a:lstStyle/>
        <a:p>
          <a:pPr rtl="0"/>
          <a:r>
            <a:rPr lang="en-US" dirty="0" smtClean="0"/>
            <a:t>Teach</a:t>
          </a:r>
          <a:endParaRPr lang="en-US" dirty="0"/>
        </a:p>
      </dgm:t>
    </dgm:pt>
    <dgm:pt modelId="{E4E572D2-2854-F645-9EDA-EDF5306658C5}" type="parTrans" cxnId="{A82699D3-2B9A-CB41-AA37-13826AAA5950}">
      <dgm:prSet/>
      <dgm:spPr/>
      <dgm:t>
        <a:bodyPr/>
        <a:lstStyle/>
        <a:p>
          <a:endParaRPr lang="en-US"/>
        </a:p>
      </dgm:t>
    </dgm:pt>
    <dgm:pt modelId="{A4B8F884-FC97-2243-83C3-8397B301F224}" type="sibTrans" cxnId="{A82699D3-2B9A-CB41-AA37-13826AAA5950}">
      <dgm:prSet/>
      <dgm:spPr/>
      <dgm:t>
        <a:bodyPr/>
        <a:lstStyle/>
        <a:p>
          <a:endParaRPr lang="en-US"/>
        </a:p>
      </dgm:t>
    </dgm:pt>
    <dgm:pt modelId="{7FA87109-E223-FF4B-B294-8985858474F7}" type="pres">
      <dgm:prSet presAssocID="{E2751584-9791-AF4F-8400-1ED12DB5B2A7}" presName="Name0" presStyleCnt="0">
        <dgm:presLayoutVars>
          <dgm:dir/>
          <dgm:resizeHandles val="exact"/>
        </dgm:presLayoutVars>
      </dgm:prSet>
      <dgm:spPr/>
      <dgm:t>
        <a:bodyPr/>
        <a:lstStyle/>
        <a:p>
          <a:endParaRPr lang="en-US"/>
        </a:p>
      </dgm:t>
    </dgm:pt>
    <dgm:pt modelId="{4C9A2C9D-1294-7741-8425-6D9DE032654E}" type="pres">
      <dgm:prSet presAssocID="{E2751584-9791-AF4F-8400-1ED12DB5B2A7}" presName="cycle" presStyleCnt="0"/>
      <dgm:spPr/>
      <dgm:t>
        <a:bodyPr/>
        <a:lstStyle/>
        <a:p>
          <a:endParaRPr lang="en-US"/>
        </a:p>
      </dgm:t>
    </dgm:pt>
    <dgm:pt modelId="{3890AA3A-9272-3846-BDEA-F9F2E8A045AA}" type="pres">
      <dgm:prSet presAssocID="{E4193C56-6732-D645-B503-9F98286A60CD}" presName="nodeFirstNode" presStyleLbl="node1" presStyleIdx="0" presStyleCnt="4" custScaleX="58068" custScaleY="54915">
        <dgm:presLayoutVars>
          <dgm:bulletEnabled val="1"/>
        </dgm:presLayoutVars>
      </dgm:prSet>
      <dgm:spPr/>
      <dgm:t>
        <a:bodyPr/>
        <a:lstStyle/>
        <a:p>
          <a:endParaRPr lang="en-US"/>
        </a:p>
      </dgm:t>
    </dgm:pt>
    <dgm:pt modelId="{D245FBB1-0849-7A45-9BC6-67E5549F5DD9}" type="pres">
      <dgm:prSet presAssocID="{E0B14195-DB32-2E47-97FA-A3122A001A4D}" presName="sibTransFirstNode" presStyleLbl="bgShp" presStyleIdx="0" presStyleCnt="1" custLinFactNeighborX="-953" custLinFactNeighborY="2558"/>
      <dgm:spPr/>
      <dgm:t>
        <a:bodyPr/>
        <a:lstStyle/>
        <a:p>
          <a:endParaRPr lang="en-US"/>
        </a:p>
      </dgm:t>
    </dgm:pt>
    <dgm:pt modelId="{CCC200CD-D291-6A48-BDEE-D3F6C8672AA1}" type="pres">
      <dgm:prSet presAssocID="{9D047C40-55DF-B74F-B778-CDE5B64835B1}" presName="nodeFollowingNodes" presStyleLbl="node1" presStyleIdx="1" presStyleCnt="4" custScaleX="58175" custScaleY="54484" custRadScaleRad="124692" custRadScaleInc="9052">
        <dgm:presLayoutVars>
          <dgm:bulletEnabled val="1"/>
        </dgm:presLayoutVars>
      </dgm:prSet>
      <dgm:spPr/>
      <dgm:t>
        <a:bodyPr/>
        <a:lstStyle/>
        <a:p>
          <a:endParaRPr lang="en-US"/>
        </a:p>
      </dgm:t>
    </dgm:pt>
    <dgm:pt modelId="{34516BF4-144D-5F4F-9C8E-7CD88DBBE900}" type="pres">
      <dgm:prSet presAssocID="{F569EEF7-AFA9-9744-803A-ED507E839971}" presName="nodeFollowingNodes" presStyleLbl="node1" presStyleIdx="2" presStyleCnt="4" custScaleX="58068" custScaleY="54388" custRadScaleRad="122313" custRadScaleInc="62">
        <dgm:presLayoutVars>
          <dgm:bulletEnabled val="1"/>
        </dgm:presLayoutVars>
      </dgm:prSet>
      <dgm:spPr/>
      <dgm:t>
        <a:bodyPr/>
        <a:lstStyle/>
        <a:p>
          <a:endParaRPr lang="en-US"/>
        </a:p>
      </dgm:t>
    </dgm:pt>
    <dgm:pt modelId="{4217C6A5-CB5C-904B-BDF3-B35D4CB2AD90}" type="pres">
      <dgm:prSet presAssocID="{0C57D0A1-DCA7-094B-94D4-75DF546DAFC8}" presName="nodeFollowingNodes" presStyleLbl="node1" presStyleIdx="3" presStyleCnt="4" custScaleX="58068" custScaleY="54484" custRadScaleRad="123813" custRadScaleInc="-9116">
        <dgm:presLayoutVars>
          <dgm:bulletEnabled val="1"/>
        </dgm:presLayoutVars>
      </dgm:prSet>
      <dgm:spPr/>
      <dgm:t>
        <a:bodyPr/>
        <a:lstStyle/>
        <a:p>
          <a:endParaRPr lang="en-US"/>
        </a:p>
      </dgm:t>
    </dgm:pt>
  </dgm:ptLst>
  <dgm:cxnLst>
    <dgm:cxn modelId="{A229E6A3-4B10-4FD5-97EA-1D0555E8552B}" type="presOf" srcId="{E2751584-9791-AF4F-8400-1ED12DB5B2A7}" destId="{7FA87109-E223-FF4B-B294-8985858474F7}" srcOrd="0" destOrd="0" presId="urn:microsoft.com/office/officeart/2005/8/layout/cycle3"/>
    <dgm:cxn modelId="{7D430EBC-8814-43DA-930F-E2550DFD092B}" type="presOf" srcId="{F569EEF7-AFA9-9744-803A-ED507E839971}" destId="{34516BF4-144D-5F4F-9C8E-7CD88DBBE900}" srcOrd="0" destOrd="0" presId="urn:microsoft.com/office/officeart/2005/8/layout/cycle3"/>
    <dgm:cxn modelId="{6A511910-8151-483C-9E9F-F98549A96159}" type="presOf" srcId="{E4193C56-6732-D645-B503-9F98286A60CD}" destId="{3890AA3A-9272-3846-BDEA-F9F2E8A045AA}" srcOrd="0" destOrd="0" presId="urn:microsoft.com/office/officeart/2005/8/layout/cycle3"/>
    <dgm:cxn modelId="{7412B140-AAE8-C84A-8BE0-4D5A41C8029B}" srcId="{E2751584-9791-AF4F-8400-1ED12DB5B2A7}" destId="{9D047C40-55DF-B74F-B778-CDE5B64835B1}" srcOrd="1" destOrd="0" parTransId="{FC5DBE07-060A-1F49-BE7A-D79ED7F38323}" sibTransId="{8C59B37F-358B-D540-8DEB-CAB59ACE513C}"/>
    <dgm:cxn modelId="{A82699D3-2B9A-CB41-AA37-13826AAA5950}" srcId="{E2751584-9791-AF4F-8400-1ED12DB5B2A7}" destId="{0C57D0A1-DCA7-094B-94D4-75DF546DAFC8}" srcOrd="3" destOrd="0" parTransId="{E4E572D2-2854-F645-9EDA-EDF5306658C5}" sibTransId="{A4B8F884-FC97-2243-83C3-8397B301F224}"/>
    <dgm:cxn modelId="{033A124A-BF1E-D54A-9CB4-63198278F88B}" srcId="{E2751584-9791-AF4F-8400-1ED12DB5B2A7}" destId="{E4193C56-6732-D645-B503-9F98286A60CD}" srcOrd="0" destOrd="0" parTransId="{2D133D39-E3EA-5641-A9A0-612AABDAD062}" sibTransId="{E0B14195-DB32-2E47-97FA-A3122A001A4D}"/>
    <dgm:cxn modelId="{F4FE67B2-717C-E646-B703-49E8EB1175B9}" srcId="{E2751584-9791-AF4F-8400-1ED12DB5B2A7}" destId="{F569EEF7-AFA9-9744-803A-ED507E839971}" srcOrd="2" destOrd="0" parTransId="{926008D2-6467-3C4F-82D4-149C497DF36E}" sibTransId="{13567E5C-3D86-2D46-82AC-55867E028955}"/>
    <dgm:cxn modelId="{6C95DBC1-56D1-44DA-9139-73718E16760A}" type="presOf" srcId="{E0B14195-DB32-2E47-97FA-A3122A001A4D}" destId="{D245FBB1-0849-7A45-9BC6-67E5549F5DD9}" srcOrd="0" destOrd="0" presId="urn:microsoft.com/office/officeart/2005/8/layout/cycle3"/>
    <dgm:cxn modelId="{4131133C-0EDC-4CB7-B7F2-BA5542A763D7}" type="presOf" srcId="{0C57D0A1-DCA7-094B-94D4-75DF546DAFC8}" destId="{4217C6A5-CB5C-904B-BDF3-B35D4CB2AD90}" srcOrd="0" destOrd="0" presId="urn:microsoft.com/office/officeart/2005/8/layout/cycle3"/>
    <dgm:cxn modelId="{6B1C7934-9EC5-4B77-AB8F-23D1CFEFA870}" type="presOf" srcId="{9D047C40-55DF-B74F-B778-CDE5B64835B1}" destId="{CCC200CD-D291-6A48-BDEE-D3F6C8672AA1}" srcOrd="0" destOrd="0" presId="urn:microsoft.com/office/officeart/2005/8/layout/cycle3"/>
    <dgm:cxn modelId="{E5B6E57A-FC51-467F-BBA6-C304E9831CEA}" type="presParOf" srcId="{7FA87109-E223-FF4B-B294-8985858474F7}" destId="{4C9A2C9D-1294-7741-8425-6D9DE032654E}" srcOrd="0" destOrd="0" presId="urn:microsoft.com/office/officeart/2005/8/layout/cycle3"/>
    <dgm:cxn modelId="{116FD4F0-A7E5-4E8A-8554-3604D3FF14B5}" type="presParOf" srcId="{4C9A2C9D-1294-7741-8425-6D9DE032654E}" destId="{3890AA3A-9272-3846-BDEA-F9F2E8A045AA}" srcOrd="0" destOrd="0" presId="urn:microsoft.com/office/officeart/2005/8/layout/cycle3"/>
    <dgm:cxn modelId="{78A8D050-CE71-42C8-A981-C81C76307B0A}" type="presParOf" srcId="{4C9A2C9D-1294-7741-8425-6D9DE032654E}" destId="{D245FBB1-0849-7A45-9BC6-67E5549F5DD9}" srcOrd="1" destOrd="0" presId="urn:microsoft.com/office/officeart/2005/8/layout/cycle3"/>
    <dgm:cxn modelId="{BAD3A910-0240-458D-B396-AF1EE1DBEC8B}" type="presParOf" srcId="{4C9A2C9D-1294-7741-8425-6D9DE032654E}" destId="{CCC200CD-D291-6A48-BDEE-D3F6C8672AA1}" srcOrd="2" destOrd="0" presId="urn:microsoft.com/office/officeart/2005/8/layout/cycle3"/>
    <dgm:cxn modelId="{B3A953FE-23E3-442F-B4B9-E0B0C93CE8F1}" type="presParOf" srcId="{4C9A2C9D-1294-7741-8425-6D9DE032654E}" destId="{34516BF4-144D-5F4F-9C8E-7CD88DBBE900}" srcOrd="3" destOrd="0" presId="urn:microsoft.com/office/officeart/2005/8/layout/cycle3"/>
    <dgm:cxn modelId="{A9A9E02A-2474-49F1-9CEB-D83F611DF80A}" type="presParOf" srcId="{4C9A2C9D-1294-7741-8425-6D9DE032654E}" destId="{4217C6A5-CB5C-904B-BDF3-B35D4CB2AD90}"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751584-9791-AF4F-8400-1ED12DB5B2A7}"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E4193C56-6732-D645-B503-9F98286A60CD}">
      <dgm:prSet/>
      <dgm:spPr/>
      <dgm:t>
        <a:bodyPr/>
        <a:lstStyle/>
        <a:p>
          <a:pPr rtl="0"/>
          <a:r>
            <a:rPr lang="en-US" dirty="0" smtClean="0"/>
            <a:t>Assess</a:t>
          </a:r>
          <a:endParaRPr lang="en-US" dirty="0"/>
        </a:p>
      </dgm:t>
    </dgm:pt>
    <dgm:pt modelId="{2D133D39-E3EA-5641-A9A0-612AABDAD062}" type="parTrans" cxnId="{033A124A-BF1E-D54A-9CB4-63198278F88B}">
      <dgm:prSet/>
      <dgm:spPr/>
      <dgm:t>
        <a:bodyPr/>
        <a:lstStyle/>
        <a:p>
          <a:endParaRPr lang="en-US"/>
        </a:p>
      </dgm:t>
    </dgm:pt>
    <dgm:pt modelId="{E0B14195-DB32-2E47-97FA-A3122A001A4D}" type="sibTrans" cxnId="{033A124A-BF1E-D54A-9CB4-63198278F88B}">
      <dgm:prSet/>
      <dgm:spPr/>
      <dgm:t>
        <a:bodyPr/>
        <a:lstStyle/>
        <a:p>
          <a:endParaRPr lang="en-US"/>
        </a:p>
      </dgm:t>
    </dgm:pt>
    <dgm:pt modelId="{9D047C40-55DF-B74F-B778-CDE5B64835B1}">
      <dgm:prSet/>
      <dgm:spPr/>
      <dgm:t>
        <a:bodyPr/>
        <a:lstStyle/>
        <a:p>
          <a:pPr rtl="0"/>
          <a:r>
            <a:rPr lang="en-US" dirty="0" smtClean="0"/>
            <a:t>Analyze</a:t>
          </a:r>
          <a:endParaRPr lang="en-US" dirty="0"/>
        </a:p>
      </dgm:t>
    </dgm:pt>
    <dgm:pt modelId="{FC5DBE07-060A-1F49-BE7A-D79ED7F38323}" type="parTrans" cxnId="{7412B140-AAE8-C84A-8BE0-4D5A41C8029B}">
      <dgm:prSet/>
      <dgm:spPr/>
      <dgm:t>
        <a:bodyPr/>
        <a:lstStyle/>
        <a:p>
          <a:endParaRPr lang="en-US"/>
        </a:p>
      </dgm:t>
    </dgm:pt>
    <dgm:pt modelId="{8C59B37F-358B-D540-8DEB-CAB59ACE513C}" type="sibTrans" cxnId="{7412B140-AAE8-C84A-8BE0-4D5A41C8029B}">
      <dgm:prSet/>
      <dgm:spPr/>
      <dgm:t>
        <a:bodyPr/>
        <a:lstStyle/>
        <a:p>
          <a:endParaRPr lang="en-US"/>
        </a:p>
      </dgm:t>
    </dgm:pt>
    <dgm:pt modelId="{F569EEF7-AFA9-9744-803A-ED507E839971}">
      <dgm:prSet/>
      <dgm:spPr/>
      <dgm:t>
        <a:bodyPr/>
        <a:lstStyle/>
        <a:p>
          <a:pPr rtl="0"/>
          <a:r>
            <a:rPr lang="en-US" dirty="0" smtClean="0"/>
            <a:t>Plan</a:t>
          </a:r>
          <a:endParaRPr lang="en-US" dirty="0"/>
        </a:p>
      </dgm:t>
    </dgm:pt>
    <dgm:pt modelId="{926008D2-6467-3C4F-82D4-149C497DF36E}" type="parTrans" cxnId="{F4FE67B2-717C-E646-B703-49E8EB1175B9}">
      <dgm:prSet/>
      <dgm:spPr/>
      <dgm:t>
        <a:bodyPr/>
        <a:lstStyle/>
        <a:p>
          <a:endParaRPr lang="en-US"/>
        </a:p>
      </dgm:t>
    </dgm:pt>
    <dgm:pt modelId="{13567E5C-3D86-2D46-82AC-55867E028955}" type="sibTrans" cxnId="{F4FE67B2-717C-E646-B703-49E8EB1175B9}">
      <dgm:prSet/>
      <dgm:spPr/>
      <dgm:t>
        <a:bodyPr/>
        <a:lstStyle/>
        <a:p>
          <a:endParaRPr lang="en-US"/>
        </a:p>
      </dgm:t>
    </dgm:pt>
    <dgm:pt modelId="{0C57D0A1-DCA7-094B-94D4-75DF546DAFC8}">
      <dgm:prSet/>
      <dgm:spPr/>
      <dgm:t>
        <a:bodyPr/>
        <a:lstStyle/>
        <a:p>
          <a:pPr rtl="0"/>
          <a:r>
            <a:rPr lang="en-US" dirty="0" smtClean="0"/>
            <a:t>Teach</a:t>
          </a:r>
          <a:endParaRPr lang="en-US" dirty="0"/>
        </a:p>
      </dgm:t>
    </dgm:pt>
    <dgm:pt modelId="{E4E572D2-2854-F645-9EDA-EDF5306658C5}" type="parTrans" cxnId="{A82699D3-2B9A-CB41-AA37-13826AAA5950}">
      <dgm:prSet/>
      <dgm:spPr/>
      <dgm:t>
        <a:bodyPr/>
        <a:lstStyle/>
        <a:p>
          <a:endParaRPr lang="en-US"/>
        </a:p>
      </dgm:t>
    </dgm:pt>
    <dgm:pt modelId="{A4B8F884-FC97-2243-83C3-8397B301F224}" type="sibTrans" cxnId="{A82699D3-2B9A-CB41-AA37-13826AAA5950}">
      <dgm:prSet/>
      <dgm:spPr/>
      <dgm:t>
        <a:bodyPr/>
        <a:lstStyle/>
        <a:p>
          <a:endParaRPr lang="en-US"/>
        </a:p>
      </dgm:t>
    </dgm:pt>
    <dgm:pt modelId="{7FA87109-E223-FF4B-B294-8985858474F7}" type="pres">
      <dgm:prSet presAssocID="{E2751584-9791-AF4F-8400-1ED12DB5B2A7}" presName="Name0" presStyleCnt="0">
        <dgm:presLayoutVars>
          <dgm:dir/>
          <dgm:resizeHandles val="exact"/>
        </dgm:presLayoutVars>
      </dgm:prSet>
      <dgm:spPr/>
      <dgm:t>
        <a:bodyPr/>
        <a:lstStyle/>
        <a:p>
          <a:endParaRPr lang="en-US"/>
        </a:p>
      </dgm:t>
    </dgm:pt>
    <dgm:pt modelId="{4C9A2C9D-1294-7741-8425-6D9DE032654E}" type="pres">
      <dgm:prSet presAssocID="{E2751584-9791-AF4F-8400-1ED12DB5B2A7}" presName="cycle" presStyleCnt="0"/>
      <dgm:spPr/>
      <dgm:t>
        <a:bodyPr/>
        <a:lstStyle/>
        <a:p>
          <a:endParaRPr lang="en-US"/>
        </a:p>
      </dgm:t>
    </dgm:pt>
    <dgm:pt modelId="{3890AA3A-9272-3846-BDEA-F9F2E8A045AA}" type="pres">
      <dgm:prSet presAssocID="{E4193C56-6732-D645-B503-9F98286A60CD}" presName="nodeFirstNode" presStyleLbl="node1" presStyleIdx="0" presStyleCnt="4" custScaleX="58068" custScaleY="54915">
        <dgm:presLayoutVars>
          <dgm:bulletEnabled val="1"/>
        </dgm:presLayoutVars>
      </dgm:prSet>
      <dgm:spPr/>
      <dgm:t>
        <a:bodyPr/>
        <a:lstStyle/>
        <a:p>
          <a:endParaRPr lang="en-US"/>
        </a:p>
      </dgm:t>
    </dgm:pt>
    <dgm:pt modelId="{D245FBB1-0849-7A45-9BC6-67E5549F5DD9}" type="pres">
      <dgm:prSet presAssocID="{E0B14195-DB32-2E47-97FA-A3122A001A4D}" presName="sibTransFirstNode" presStyleLbl="bgShp" presStyleIdx="0" presStyleCnt="1" custLinFactNeighborX="-953" custLinFactNeighborY="2558"/>
      <dgm:spPr/>
      <dgm:t>
        <a:bodyPr/>
        <a:lstStyle/>
        <a:p>
          <a:endParaRPr lang="en-US"/>
        </a:p>
      </dgm:t>
    </dgm:pt>
    <dgm:pt modelId="{CCC200CD-D291-6A48-BDEE-D3F6C8672AA1}" type="pres">
      <dgm:prSet presAssocID="{9D047C40-55DF-B74F-B778-CDE5B64835B1}" presName="nodeFollowingNodes" presStyleLbl="node1" presStyleIdx="1" presStyleCnt="4" custScaleX="58175" custScaleY="54484" custRadScaleRad="124692" custRadScaleInc="9052">
        <dgm:presLayoutVars>
          <dgm:bulletEnabled val="1"/>
        </dgm:presLayoutVars>
      </dgm:prSet>
      <dgm:spPr/>
      <dgm:t>
        <a:bodyPr/>
        <a:lstStyle/>
        <a:p>
          <a:endParaRPr lang="en-US"/>
        </a:p>
      </dgm:t>
    </dgm:pt>
    <dgm:pt modelId="{34516BF4-144D-5F4F-9C8E-7CD88DBBE900}" type="pres">
      <dgm:prSet presAssocID="{F569EEF7-AFA9-9744-803A-ED507E839971}" presName="nodeFollowingNodes" presStyleLbl="node1" presStyleIdx="2" presStyleCnt="4" custScaleX="58068" custScaleY="54388" custRadScaleRad="122313" custRadScaleInc="62">
        <dgm:presLayoutVars>
          <dgm:bulletEnabled val="1"/>
        </dgm:presLayoutVars>
      </dgm:prSet>
      <dgm:spPr/>
      <dgm:t>
        <a:bodyPr/>
        <a:lstStyle/>
        <a:p>
          <a:endParaRPr lang="en-US"/>
        </a:p>
      </dgm:t>
    </dgm:pt>
    <dgm:pt modelId="{4217C6A5-CB5C-904B-BDF3-B35D4CB2AD90}" type="pres">
      <dgm:prSet presAssocID="{0C57D0A1-DCA7-094B-94D4-75DF546DAFC8}" presName="nodeFollowingNodes" presStyleLbl="node1" presStyleIdx="3" presStyleCnt="4" custScaleX="58068" custScaleY="54484" custRadScaleRad="123813" custRadScaleInc="-9116">
        <dgm:presLayoutVars>
          <dgm:bulletEnabled val="1"/>
        </dgm:presLayoutVars>
      </dgm:prSet>
      <dgm:spPr/>
      <dgm:t>
        <a:bodyPr/>
        <a:lstStyle/>
        <a:p>
          <a:endParaRPr lang="en-US"/>
        </a:p>
      </dgm:t>
    </dgm:pt>
  </dgm:ptLst>
  <dgm:cxnLst>
    <dgm:cxn modelId="{8A634068-1C4D-4CFD-9661-0F1528E7B9FD}" type="presOf" srcId="{9D047C40-55DF-B74F-B778-CDE5B64835B1}" destId="{CCC200CD-D291-6A48-BDEE-D3F6C8672AA1}" srcOrd="0" destOrd="0" presId="urn:microsoft.com/office/officeart/2005/8/layout/cycle3"/>
    <dgm:cxn modelId="{7412B140-AAE8-C84A-8BE0-4D5A41C8029B}" srcId="{E2751584-9791-AF4F-8400-1ED12DB5B2A7}" destId="{9D047C40-55DF-B74F-B778-CDE5B64835B1}" srcOrd="1" destOrd="0" parTransId="{FC5DBE07-060A-1F49-BE7A-D79ED7F38323}" sibTransId="{8C59B37F-358B-D540-8DEB-CAB59ACE513C}"/>
    <dgm:cxn modelId="{9ADBBA08-D2BC-4DFD-9A62-326F6F7D5A7A}" type="presOf" srcId="{E0B14195-DB32-2E47-97FA-A3122A001A4D}" destId="{D245FBB1-0849-7A45-9BC6-67E5549F5DD9}" srcOrd="0" destOrd="0" presId="urn:microsoft.com/office/officeart/2005/8/layout/cycle3"/>
    <dgm:cxn modelId="{F59AD0F3-FCC3-4853-8AEB-84EC8670E568}" type="presOf" srcId="{E2751584-9791-AF4F-8400-1ED12DB5B2A7}" destId="{7FA87109-E223-FF4B-B294-8985858474F7}" srcOrd="0" destOrd="0" presId="urn:microsoft.com/office/officeart/2005/8/layout/cycle3"/>
    <dgm:cxn modelId="{A82699D3-2B9A-CB41-AA37-13826AAA5950}" srcId="{E2751584-9791-AF4F-8400-1ED12DB5B2A7}" destId="{0C57D0A1-DCA7-094B-94D4-75DF546DAFC8}" srcOrd="3" destOrd="0" parTransId="{E4E572D2-2854-F645-9EDA-EDF5306658C5}" sibTransId="{A4B8F884-FC97-2243-83C3-8397B301F224}"/>
    <dgm:cxn modelId="{033A124A-BF1E-D54A-9CB4-63198278F88B}" srcId="{E2751584-9791-AF4F-8400-1ED12DB5B2A7}" destId="{E4193C56-6732-D645-B503-9F98286A60CD}" srcOrd="0" destOrd="0" parTransId="{2D133D39-E3EA-5641-A9A0-612AABDAD062}" sibTransId="{E0B14195-DB32-2E47-97FA-A3122A001A4D}"/>
    <dgm:cxn modelId="{B67F36E3-B4B2-4460-B25F-14AF927DAC90}" type="presOf" srcId="{F569EEF7-AFA9-9744-803A-ED507E839971}" destId="{34516BF4-144D-5F4F-9C8E-7CD88DBBE900}" srcOrd="0" destOrd="0" presId="urn:microsoft.com/office/officeart/2005/8/layout/cycle3"/>
    <dgm:cxn modelId="{DA6D07D8-FD2C-4226-8157-8263CDE499A6}" type="presOf" srcId="{0C57D0A1-DCA7-094B-94D4-75DF546DAFC8}" destId="{4217C6A5-CB5C-904B-BDF3-B35D4CB2AD90}" srcOrd="0" destOrd="0" presId="urn:microsoft.com/office/officeart/2005/8/layout/cycle3"/>
    <dgm:cxn modelId="{F4FE67B2-717C-E646-B703-49E8EB1175B9}" srcId="{E2751584-9791-AF4F-8400-1ED12DB5B2A7}" destId="{F569EEF7-AFA9-9744-803A-ED507E839971}" srcOrd="2" destOrd="0" parTransId="{926008D2-6467-3C4F-82D4-149C497DF36E}" sibTransId="{13567E5C-3D86-2D46-82AC-55867E028955}"/>
    <dgm:cxn modelId="{5961C450-E35C-43DF-8AF0-0BDDE7F9486C}" type="presOf" srcId="{E4193C56-6732-D645-B503-9F98286A60CD}" destId="{3890AA3A-9272-3846-BDEA-F9F2E8A045AA}" srcOrd="0" destOrd="0" presId="urn:microsoft.com/office/officeart/2005/8/layout/cycle3"/>
    <dgm:cxn modelId="{A96027B7-3DA4-4781-BB75-9E914BD9C181}" type="presParOf" srcId="{7FA87109-E223-FF4B-B294-8985858474F7}" destId="{4C9A2C9D-1294-7741-8425-6D9DE032654E}" srcOrd="0" destOrd="0" presId="urn:microsoft.com/office/officeart/2005/8/layout/cycle3"/>
    <dgm:cxn modelId="{1F417454-5AEC-47D5-B495-ED88EDDA92A2}" type="presParOf" srcId="{4C9A2C9D-1294-7741-8425-6D9DE032654E}" destId="{3890AA3A-9272-3846-BDEA-F9F2E8A045AA}" srcOrd="0" destOrd="0" presId="urn:microsoft.com/office/officeart/2005/8/layout/cycle3"/>
    <dgm:cxn modelId="{4CE2D1D1-A8DD-403B-A0ED-20CD9A6E797F}" type="presParOf" srcId="{4C9A2C9D-1294-7741-8425-6D9DE032654E}" destId="{D245FBB1-0849-7A45-9BC6-67E5549F5DD9}" srcOrd="1" destOrd="0" presId="urn:microsoft.com/office/officeart/2005/8/layout/cycle3"/>
    <dgm:cxn modelId="{8111C899-4749-44A2-BEB3-130B5B087408}" type="presParOf" srcId="{4C9A2C9D-1294-7741-8425-6D9DE032654E}" destId="{CCC200CD-D291-6A48-BDEE-D3F6C8672AA1}" srcOrd="2" destOrd="0" presId="urn:microsoft.com/office/officeart/2005/8/layout/cycle3"/>
    <dgm:cxn modelId="{18A61978-80B0-4E33-9203-11962059363D}" type="presParOf" srcId="{4C9A2C9D-1294-7741-8425-6D9DE032654E}" destId="{34516BF4-144D-5F4F-9C8E-7CD88DBBE900}" srcOrd="3" destOrd="0" presId="urn:microsoft.com/office/officeart/2005/8/layout/cycle3"/>
    <dgm:cxn modelId="{B8C1BA73-06C8-4103-882D-B8F830B99C78}" type="presParOf" srcId="{4C9A2C9D-1294-7741-8425-6D9DE032654E}" destId="{4217C6A5-CB5C-904B-BDF3-B35D4CB2AD9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2</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A5E625AE-FAB7-4A44-A841-D0AE6A1947DF}" type="presOf" srcId="{4E125D10-232E-4BC2-8C24-2F915557D4E1}" destId="{A15331B1-B7CB-4DB1-A933-5F971A36C73F}"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67972C66-D4EF-41FB-9591-0BE24CDA803A}" type="presOf" srcId="{0C96B17A-D9F6-40DB-905F-F0BBEB5F4D51}" destId="{F5AB70C8-2831-4B36-9F0A-A72934143A0B}" srcOrd="0" destOrd="0" presId="urn:microsoft.com/office/officeart/2011/layout/ConvergingText"/>
    <dgm:cxn modelId="{BA75F71A-8C4E-46E0-BFC1-2E9A933A064A}" type="presOf" srcId="{58B0DECB-35C2-4D66-8457-B4A5BA10AC57}" destId="{7CB117BF-B2F2-40B4-951A-E2C6B476C39D}"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8B538A21-3CA7-4452-9383-E715FD749004}" type="presParOf" srcId="{F5AB70C8-2831-4B36-9F0A-A72934143A0B}" destId="{AE58618B-91E9-4FDE-A77D-3EA4EF4BB522}" srcOrd="0" destOrd="0" presId="urn:microsoft.com/office/officeart/2011/layout/ConvergingText"/>
    <dgm:cxn modelId="{266C3707-2167-4407-A185-39750BD809DB}" type="presParOf" srcId="{AE58618B-91E9-4FDE-A77D-3EA4EF4BB522}" destId="{0F5B9217-9360-4715-97E4-01241C9022BB}" srcOrd="0" destOrd="0" presId="urn:microsoft.com/office/officeart/2011/layout/ConvergingText"/>
    <dgm:cxn modelId="{1A55A198-ECAF-4CDE-85E4-45511564D5E6}" type="presParOf" srcId="{AE58618B-91E9-4FDE-A77D-3EA4EF4BB522}" destId="{01210D2E-2158-4820-9381-122A9F6484A7}" srcOrd="1" destOrd="0" presId="urn:microsoft.com/office/officeart/2011/layout/ConvergingText"/>
    <dgm:cxn modelId="{C28E59E4-3560-42EF-B685-E0AEAE65221F}" type="presParOf" srcId="{AE58618B-91E9-4FDE-A77D-3EA4EF4BB522}" destId="{294F8E07-DCFB-4306-A540-293BA844F7FA}" srcOrd="2" destOrd="0" presId="urn:microsoft.com/office/officeart/2011/layout/ConvergingText"/>
    <dgm:cxn modelId="{2A97D83D-422B-43F4-9053-73D983BEB4A6}" type="presParOf" srcId="{AE58618B-91E9-4FDE-A77D-3EA4EF4BB522}" destId="{B6737FB5-FB07-4390-9F6A-7F3BC4E761C1}" srcOrd="3" destOrd="0" presId="urn:microsoft.com/office/officeart/2011/layout/ConvergingText"/>
    <dgm:cxn modelId="{7BB89460-373B-490C-9EF4-0AC4DA4019F0}" type="presParOf" srcId="{AE58618B-91E9-4FDE-A77D-3EA4EF4BB522}" destId="{7311BC08-F759-49F2-B169-C53502CBD315}" srcOrd="4" destOrd="0" presId="urn:microsoft.com/office/officeart/2011/layout/ConvergingText"/>
    <dgm:cxn modelId="{C5299F57-04F2-4E15-82AD-2131F637F61C}" type="presParOf" srcId="{AE58618B-91E9-4FDE-A77D-3EA4EF4BB522}" destId="{D8C9CA45-5802-43CB-8A10-ACA0D44E0979}" srcOrd="5" destOrd="0" presId="urn:microsoft.com/office/officeart/2011/layout/ConvergingText"/>
    <dgm:cxn modelId="{F2B58A18-E69B-40FD-9A16-35C3BB2C3A15}" type="presParOf" srcId="{AE58618B-91E9-4FDE-A77D-3EA4EF4BB522}" destId="{D053CBD8-DD8F-4C4C-88FE-6B6D26D227F8}" srcOrd="6" destOrd="0" presId="urn:microsoft.com/office/officeart/2011/layout/ConvergingText"/>
    <dgm:cxn modelId="{CE79E90A-AEDE-4424-BE2A-DB6749D4E42C}" type="presParOf" srcId="{AE58618B-91E9-4FDE-A77D-3EA4EF4BB522}" destId="{5F75F3B4-A1EE-4843-9B98-B2C09643C0B0}" srcOrd="7" destOrd="0" presId="urn:microsoft.com/office/officeart/2011/layout/ConvergingText"/>
    <dgm:cxn modelId="{0A0EE24A-1A5C-4EBB-B323-2C9267841C97}" type="presParOf" srcId="{AE58618B-91E9-4FDE-A77D-3EA4EF4BB522}" destId="{8A080BD8-DCA0-4588-BAB2-F2786EB04CAC}" srcOrd="8" destOrd="0" presId="urn:microsoft.com/office/officeart/2011/layout/ConvergingText"/>
    <dgm:cxn modelId="{C1972F90-4807-4A27-869B-38F026C9B789}" type="presParOf" srcId="{AE58618B-91E9-4FDE-A77D-3EA4EF4BB522}" destId="{1C4F90B4-0FAC-44C7-BC4E-CFFB1BD09474}" srcOrd="9" destOrd="0" presId="urn:microsoft.com/office/officeart/2011/layout/ConvergingText"/>
    <dgm:cxn modelId="{691B13BE-F375-44F9-A01F-8B318B652953}" type="presParOf" srcId="{AE58618B-91E9-4FDE-A77D-3EA4EF4BB522}" destId="{A15331B1-B7CB-4DB1-A933-5F971A36C73F}" srcOrd="10" destOrd="0" presId="urn:microsoft.com/office/officeart/2011/layout/ConvergingText"/>
    <dgm:cxn modelId="{1E906A0A-C9AB-4727-83CC-BB0D523532DC}" type="presParOf" srcId="{AE58618B-91E9-4FDE-A77D-3EA4EF4BB522}" destId="{FABEDD35-CE9F-474E-A7E0-421460AC41F2}" srcOrd="11" destOrd="0" presId="urn:microsoft.com/office/officeart/2011/layout/ConvergingText"/>
    <dgm:cxn modelId="{04865C48-C4B8-441F-BB2E-F6161F42BF52}" type="presParOf" srcId="{AE58618B-91E9-4FDE-A77D-3EA4EF4BB522}" destId="{21A82D50-C2DD-4E60-97D6-EEA52CFE74CB}" srcOrd="12" destOrd="0" presId="urn:microsoft.com/office/officeart/2011/layout/ConvergingText"/>
    <dgm:cxn modelId="{67D0757E-A377-4F65-B796-E05E72B3852E}" type="presParOf" srcId="{AE58618B-91E9-4FDE-A77D-3EA4EF4BB522}" destId="{617857D0-649F-4D8C-9AF0-889B9E7323EB}" srcOrd="13" destOrd="0" presId="urn:microsoft.com/office/officeart/2011/layout/ConvergingText"/>
    <dgm:cxn modelId="{15924EDA-01AC-4952-8017-1FD1AE7904FC}" type="presParOf" srcId="{AE58618B-91E9-4FDE-A77D-3EA4EF4BB522}" destId="{7C8E7C45-D6EC-48D7-A077-2905E1C45027}" srcOrd="14" destOrd="0" presId="urn:microsoft.com/office/officeart/2011/layout/ConvergingText"/>
    <dgm:cxn modelId="{D5D80D9A-AB57-4D1F-99A4-405B9EEDF842}" type="presParOf" srcId="{AE58618B-91E9-4FDE-A77D-3EA4EF4BB522}" destId="{9A0E9C03-3A86-4EA9-8CA2-1621A35E819D}" srcOrd="15" destOrd="0" presId="urn:microsoft.com/office/officeart/2011/layout/ConvergingText"/>
    <dgm:cxn modelId="{9946E317-1FB9-4805-8850-4BCE63E9CA84}" type="presParOf" srcId="{AE58618B-91E9-4FDE-A77D-3EA4EF4BB522}" destId="{887DA133-9CBF-4617-A1C5-071F3A79E35F}" srcOrd="16" destOrd="0" presId="urn:microsoft.com/office/officeart/2011/layout/ConvergingText"/>
    <dgm:cxn modelId="{A42532B8-0FF8-4AB2-98E2-D2091C6240ED}" type="presParOf" srcId="{AE58618B-91E9-4FDE-A77D-3EA4EF4BB522}" destId="{0A18B901-A3F3-4AB8-BCA6-D7B1D582FBF5}" srcOrd="17" destOrd="0" presId="urn:microsoft.com/office/officeart/2011/layout/ConvergingText"/>
    <dgm:cxn modelId="{D0ACF0CA-CADD-4322-8B42-961608A10166}" type="presParOf" srcId="{AE58618B-91E9-4FDE-A77D-3EA4EF4BB522}" destId="{9A317A0C-ADEE-4E8B-AD90-76EC1783C1F5}" srcOrd="18" destOrd="0" presId="urn:microsoft.com/office/officeart/2011/layout/ConvergingText"/>
    <dgm:cxn modelId="{8E18A4A7-B2C8-4BF1-B791-91AEAD412E4D}" type="presParOf" srcId="{AE58618B-91E9-4FDE-A77D-3EA4EF4BB522}" destId="{CA363541-9BD0-47EE-BC79-4CC77BA34264}" srcOrd="19" destOrd="0" presId="urn:microsoft.com/office/officeart/2011/layout/ConvergingText"/>
    <dgm:cxn modelId="{CE3AF239-82E5-4555-A515-F640E4F899A9}"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1</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2CCE0EFA-56FB-4BFE-A854-C751ED4AA5EF}" srcId="{0C96B17A-D9F6-40DB-905F-F0BBEB5F4D51}" destId="{4E125D10-232E-4BC2-8C24-2F915557D4E1}" srcOrd="0" destOrd="0" parTransId="{7F074498-5A20-401A-81A6-BEBA86991FD5}" sibTransId="{1602952E-B64B-474D-BC42-91DED65007DA}"/>
    <dgm:cxn modelId="{A2E500AC-F347-4877-9624-951113123F7A}" type="presOf" srcId="{4E125D10-232E-4BC2-8C24-2F915557D4E1}" destId="{A15331B1-B7CB-4DB1-A933-5F971A36C73F}"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60938E41-6466-49FC-9ACF-52C73629FDB0}" type="presOf" srcId="{0C96B17A-D9F6-40DB-905F-F0BBEB5F4D51}" destId="{F5AB70C8-2831-4B36-9F0A-A72934143A0B}" srcOrd="0" destOrd="0" presId="urn:microsoft.com/office/officeart/2011/layout/ConvergingText"/>
    <dgm:cxn modelId="{D1AE250F-5746-4B4F-AFB5-084D8E06F054}" type="presOf" srcId="{58B0DECB-35C2-4D66-8457-B4A5BA10AC57}" destId="{7CB117BF-B2F2-40B4-951A-E2C6B476C39D}" srcOrd="0" destOrd="0" presId="urn:microsoft.com/office/officeart/2011/layout/ConvergingText"/>
    <dgm:cxn modelId="{F6DFE3CA-E668-4C13-B9BA-3FEA5FCCAF08}" type="presParOf" srcId="{F5AB70C8-2831-4B36-9F0A-A72934143A0B}" destId="{AE58618B-91E9-4FDE-A77D-3EA4EF4BB522}" srcOrd="0" destOrd="0" presId="urn:microsoft.com/office/officeart/2011/layout/ConvergingText"/>
    <dgm:cxn modelId="{E684719F-5C49-40D7-BBBD-0787FCE7877B}" type="presParOf" srcId="{AE58618B-91E9-4FDE-A77D-3EA4EF4BB522}" destId="{0F5B9217-9360-4715-97E4-01241C9022BB}" srcOrd="0" destOrd="0" presId="urn:microsoft.com/office/officeart/2011/layout/ConvergingText"/>
    <dgm:cxn modelId="{B545D7AF-9759-4DCF-A534-8303B604FBA3}" type="presParOf" srcId="{AE58618B-91E9-4FDE-A77D-3EA4EF4BB522}" destId="{01210D2E-2158-4820-9381-122A9F6484A7}" srcOrd="1" destOrd="0" presId="urn:microsoft.com/office/officeart/2011/layout/ConvergingText"/>
    <dgm:cxn modelId="{D8A0C59A-E8C2-4B14-A239-A3FBCFE7F0C7}" type="presParOf" srcId="{AE58618B-91E9-4FDE-A77D-3EA4EF4BB522}" destId="{294F8E07-DCFB-4306-A540-293BA844F7FA}" srcOrd="2" destOrd="0" presId="urn:microsoft.com/office/officeart/2011/layout/ConvergingText"/>
    <dgm:cxn modelId="{7D2330D8-9BA7-4D4D-8F4B-F7BE11187ADF}" type="presParOf" srcId="{AE58618B-91E9-4FDE-A77D-3EA4EF4BB522}" destId="{B6737FB5-FB07-4390-9F6A-7F3BC4E761C1}" srcOrd="3" destOrd="0" presId="urn:microsoft.com/office/officeart/2011/layout/ConvergingText"/>
    <dgm:cxn modelId="{26BE78EB-643C-48E8-9E99-53FF01CAAFA9}" type="presParOf" srcId="{AE58618B-91E9-4FDE-A77D-3EA4EF4BB522}" destId="{7311BC08-F759-49F2-B169-C53502CBD315}" srcOrd="4" destOrd="0" presId="urn:microsoft.com/office/officeart/2011/layout/ConvergingText"/>
    <dgm:cxn modelId="{1BB7D029-D435-4602-89A4-DDB692C5FC46}" type="presParOf" srcId="{AE58618B-91E9-4FDE-A77D-3EA4EF4BB522}" destId="{D8C9CA45-5802-43CB-8A10-ACA0D44E0979}" srcOrd="5" destOrd="0" presId="urn:microsoft.com/office/officeart/2011/layout/ConvergingText"/>
    <dgm:cxn modelId="{0E1A4505-CB97-4339-A13B-F50ED7DB9A97}" type="presParOf" srcId="{AE58618B-91E9-4FDE-A77D-3EA4EF4BB522}" destId="{D053CBD8-DD8F-4C4C-88FE-6B6D26D227F8}" srcOrd="6" destOrd="0" presId="urn:microsoft.com/office/officeart/2011/layout/ConvergingText"/>
    <dgm:cxn modelId="{974BAD5D-9D47-496C-AB45-C9E389D61F32}" type="presParOf" srcId="{AE58618B-91E9-4FDE-A77D-3EA4EF4BB522}" destId="{5F75F3B4-A1EE-4843-9B98-B2C09643C0B0}" srcOrd="7" destOrd="0" presId="urn:microsoft.com/office/officeart/2011/layout/ConvergingText"/>
    <dgm:cxn modelId="{E5CD3938-40EB-41EF-9C15-2F6388FCDE52}" type="presParOf" srcId="{AE58618B-91E9-4FDE-A77D-3EA4EF4BB522}" destId="{8A080BD8-DCA0-4588-BAB2-F2786EB04CAC}" srcOrd="8" destOrd="0" presId="urn:microsoft.com/office/officeart/2011/layout/ConvergingText"/>
    <dgm:cxn modelId="{31D2D709-C8A8-407B-B63B-B725F04D2811}" type="presParOf" srcId="{AE58618B-91E9-4FDE-A77D-3EA4EF4BB522}" destId="{1C4F90B4-0FAC-44C7-BC4E-CFFB1BD09474}" srcOrd="9" destOrd="0" presId="urn:microsoft.com/office/officeart/2011/layout/ConvergingText"/>
    <dgm:cxn modelId="{01F6E31C-44C1-42E6-95A5-ECC8FFD77F2E}" type="presParOf" srcId="{AE58618B-91E9-4FDE-A77D-3EA4EF4BB522}" destId="{A15331B1-B7CB-4DB1-A933-5F971A36C73F}" srcOrd="10" destOrd="0" presId="urn:microsoft.com/office/officeart/2011/layout/ConvergingText"/>
    <dgm:cxn modelId="{F0F7B624-CE51-4F83-9BAE-553503B55CB4}" type="presParOf" srcId="{AE58618B-91E9-4FDE-A77D-3EA4EF4BB522}" destId="{FABEDD35-CE9F-474E-A7E0-421460AC41F2}" srcOrd="11" destOrd="0" presId="urn:microsoft.com/office/officeart/2011/layout/ConvergingText"/>
    <dgm:cxn modelId="{2DF579AC-90BA-4299-9E14-7E168C605AC8}" type="presParOf" srcId="{AE58618B-91E9-4FDE-A77D-3EA4EF4BB522}" destId="{21A82D50-C2DD-4E60-97D6-EEA52CFE74CB}" srcOrd="12" destOrd="0" presId="urn:microsoft.com/office/officeart/2011/layout/ConvergingText"/>
    <dgm:cxn modelId="{49B6F07C-0534-43C4-BE18-D562B6F51DAE}" type="presParOf" srcId="{AE58618B-91E9-4FDE-A77D-3EA4EF4BB522}" destId="{617857D0-649F-4D8C-9AF0-889B9E7323EB}" srcOrd="13" destOrd="0" presId="urn:microsoft.com/office/officeart/2011/layout/ConvergingText"/>
    <dgm:cxn modelId="{57B1B4A6-FF13-459E-AF87-75DF07E14C5B}" type="presParOf" srcId="{AE58618B-91E9-4FDE-A77D-3EA4EF4BB522}" destId="{7C8E7C45-D6EC-48D7-A077-2905E1C45027}" srcOrd="14" destOrd="0" presId="urn:microsoft.com/office/officeart/2011/layout/ConvergingText"/>
    <dgm:cxn modelId="{9C222C31-7C4F-4021-AB7E-F96D72EF797A}" type="presParOf" srcId="{AE58618B-91E9-4FDE-A77D-3EA4EF4BB522}" destId="{9A0E9C03-3A86-4EA9-8CA2-1621A35E819D}" srcOrd="15" destOrd="0" presId="urn:microsoft.com/office/officeart/2011/layout/ConvergingText"/>
    <dgm:cxn modelId="{94052D74-DDD6-4FA5-A79D-E8B4BC1189F9}" type="presParOf" srcId="{AE58618B-91E9-4FDE-A77D-3EA4EF4BB522}" destId="{887DA133-9CBF-4617-A1C5-071F3A79E35F}" srcOrd="16" destOrd="0" presId="urn:microsoft.com/office/officeart/2011/layout/ConvergingText"/>
    <dgm:cxn modelId="{46BF9D87-52BE-4DF2-A40D-3E48D82B5412}" type="presParOf" srcId="{AE58618B-91E9-4FDE-A77D-3EA4EF4BB522}" destId="{0A18B901-A3F3-4AB8-BCA6-D7B1D582FBF5}" srcOrd="17" destOrd="0" presId="urn:microsoft.com/office/officeart/2011/layout/ConvergingText"/>
    <dgm:cxn modelId="{4B80A55A-DEFF-40CD-8C83-0453044FD59F}" type="presParOf" srcId="{AE58618B-91E9-4FDE-A77D-3EA4EF4BB522}" destId="{9A317A0C-ADEE-4E8B-AD90-76EC1783C1F5}" srcOrd="18" destOrd="0" presId="urn:microsoft.com/office/officeart/2011/layout/ConvergingText"/>
    <dgm:cxn modelId="{913CC7B8-82CD-43BF-B480-A9CF7F4B1145}" type="presParOf" srcId="{AE58618B-91E9-4FDE-A77D-3EA4EF4BB522}" destId="{CA363541-9BD0-47EE-BC79-4CC77BA34264}" srcOrd="19" destOrd="0" presId="urn:microsoft.com/office/officeart/2011/layout/ConvergingText"/>
    <dgm:cxn modelId="{BD789E9C-A1FB-4638-B997-2280D298C700}"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FDA74-8F37-48F9-90D1-E5732ADBCBD6}" type="doc">
      <dgm:prSet loTypeId="urn:microsoft.com/office/officeart/2005/8/layout/pyramid3" loCatId="pyramid" qsTypeId="urn:microsoft.com/office/officeart/2005/8/quickstyle/simple1" qsCatId="simple" csTypeId="urn:microsoft.com/office/officeart/2005/8/colors/colorful5" csCatId="colorful" phldr="1"/>
      <dgm:spPr/>
    </dgm:pt>
    <dgm:pt modelId="{16FF77AE-2EBE-4E12-912F-D6FA5D070CC6}">
      <dgm:prSet phldrT="[Text]" custT="1"/>
      <dgm:spPr/>
      <dgm:t>
        <a:bodyPr/>
        <a:lstStyle/>
        <a:p>
          <a:pPr algn="ctr"/>
          <a:r>
            <a:rPr lang="en-US" sz="1800" b="1" dirty="0" smtClean="0"/>
            <a:t>Lesson Objectives</a:t>
          </a:r>
          <a:endParaRPr lang="en-US" sz="1800" b="1" dirty="0"/>
        </a:p>
      </dgm:t>
    </dgm:pt>
    <dgm:pt modelId="{4333EDF0-5602-4DA9-A496-C7C6765BFD42}" type="parTrans" cxnId="{CFD54E79-06B4-4C63-BB8C-BEC9B8A31A57}">
      <dgm:prSet/>
      <dgm:spPr/>
      <dgm:t>
        <a:bodyPr/>
        <a:lstStyle/>
        <a:p>
          <a:pPr algn="ctr"/>
          <a:endParaRPr lang="en-US" sz="1800" b="1"/>
        </a:p>
      </dgm:t>
    </dgm:pt>
    <dgm:pt modelId="{F0AB2467-D82D-4192-8FAB-649CCF658457}" type="sibTrans" cxnId="{CFD54E79-06B4-4C63-BB8C-BEC9B8A31A57}">
      <dgm:prSet/>
      <dgm:spPr/>
      <dgm:t>
        <a:bodyPr/>
        <a:lstStyle/>
        <a:p>
          <a:pPr algn="ctr"/>
          <a:endParaRPr lang="en-US" sz="1800" b="1"/>
        </a:p>
      </dgm:t>
    </dgm:pt>
    <dgm:pt modelId="{C4C4AC10-365E-4EFC-89A6-FFCF11197681}">
      <dgm:prSet phldrT="[Text]" custT="1"/>
      <dgm:spPr/>
      <dgm:t>
        <a:bodyPr/>
        <a:lstStyle/>
        <a:p>
          <a:pPr algn="ctr"/>
          <a:r>
            <a:rPr lang="en-US" sz="1800" b="1" dirty="0" smtClean="0"/>
            <a:t>Common Core Standards: The Progressions</a:t>
          </a:r>
          <a:endParaRPr lang="en-US" sz="1800" b="1" dirty="0"/>
        </a:p>
      </dgm:t>
    </dgm:pt>
    <dgm:pt modelId="{70E4D75B-D94B-4393-ADD6-25828C1CB031}" type="parTrans" cxnId="{C7F20226-B7A8-47DF-9321-D944278529D8}">
      <dgm:prSet/>
      <dgm:spPr/>
      <dgm:t>
        <a:bodyPr/>
        <a:lstStyle/>
        <a:p>
          <a:endParaRPr lang="en-US" sz="1800" b="1"/>
        </a:p>
      </dgm:t>
    </dgm:pt>
    <dgm:pt modelId="{F754DF0D-9626-4160-A5DD-7FD7BF8DA344}" type="sibTrans" cxnId="{C7F20226-B7A8-47DF-9321-D944278529D8}">
      <dgm:prSet/>
      <dgm:spPr/>
      <dgm:t>
        <a:bodyPr/>
        <a:lstStyle/>
        <a:p>
          <a:endParaRPr lang="en-US" sz="1800" b="1"/>
        </a:p>
      </dgm:t>
    </dgm:pt>
    <dgm:pt modelId="{41633977-6C87-48AE-8D56-65527B5C79D1}">
      <dgm:prSet phldrT="[Text]" custT="1"/>
      <dgm:spPr/>
      <dgm:t>
        <a:bodyPr/>
        <a:lstStyle/>
        <a:p>
          <a:r>
            <a:rPr lang="en-US" sz="1800" b="1" dirty="0" smtClean="0"/>
            <a:t>A Story of Units: Curriculum Map</a:t>
          </a:r>
          <a:endParaRPr lang="en-US" sz="1800" b="1" dirty="0"/>
        </a:p>
      </dgm:t>
    </dgm:pt>
    <dgm:pt modelId="{0D3E499B-68D9-457B-874C-C660694EDB0A}" type="parTrans" cxnId="{4E578D5D-090F-4587-A6BD-BE23524E4DFB}">
      <dgm:prSet/>
      <dgm:spPr/>
      <dgm:t>
        <a:bodyPr/>
        <a:lstStyle/>
        <a:p>
          <a:endParaRPr lang="en-US" sz="1800" b="1"/>
        </a:p>
      </dgm:t>
    </dgm:pt>
    <dgm:pt modelId="{CCB4FB55-BC9E-40FA-B666-56D8B0BC1A24}" type="sibTrans" cxnId="{4E578D5D-090F-4587-A6BD-BE23524E4DFB}">
      <dgm:prSet/>
      <dgm:spPr/>
      <dgm:t>
        <a:bodyPr/>
        <a:lstStyle/>
        <a:p>
          <a:endParaRPr lang="en-US" sz="1800" b="1"/>
        </a:p>
      </dgm:t>
    </dgm:pt>
    <dgm:pt modelId="{41A287E6-DCE8-4C7C-B1D3-2063889E58B5}">
      <dgm:prSet phldrT="[Text]" custT="1"/>
      <dgm:spPr/>
      <dgm:t>
        <a:bodyPr/>
        <a:lstStyle/>
        <a:p>
          <a:r>
            <a:rPr lang="en-US" sz="1800" b="1" dirty="0" smtClean="0"/>
            <a:t>Module Overviews </a:t>
          </a:r>
          <a:br>
            <a:rPr lang="en-US" sz="1800" b="1" dirty="0" smtClean="0"/>
          </a:br>
          <a:r>
            <a:rPr lang="en-US" sz="1800" b="1" dirty="0" smtClean="0"/>
            <a:t>and Assessments                       </a:t>
          </a:r>
          <a:endParaRPr lang="en-US" sz="1800" b="1" dirty="0"/>
        </a:p>
      </dgm:t>
    </dgm:pt>
    <dgm:pt modelId="{BBC29334-A0FF-44D6-AC44-E706D6E9D32C}" type="parTrans" cxnId="{33707542-B961-4815-9D00-38DFB3376CCD}">
      <dgm:prSet/>
      <dgm:spPr/>
      <dgm:t>
        <a:bodyPr/>
        <a:lstStyle/>
        <a:p>
          <a:endParaRPr lang="en-US" sz="1800" b="1"/>
        </a:p>
      </dgm:t>
    </dgm:pt>
    <dgm:pt modelId="{016D1EEE-081F-4281-8F20-B34BB1C1B3FC}" type="sibTrans" cxnId="{33707542-B961-4815-9D00-38DFB3376CCD}">
      <dgm:prSet/>
      <dgm:spPr/>
      <dgm:t>
        <a:bodyPr/>
        <a:lstStyle/>
        <a:p>
          <a:endParaRPr lang="en-US" sz="1800" b="1"/>
        </a:p>
      </dgm:t>
    </dgm:pt>
    <dgm:pt modelId="{5450997F-273A-4A72-ADCC-6A8D49D33092}">
      <dgm:prSet phldrT="[Text]" custT="1"/>
      <dgm:spPr/>
      <dgm:t>
        <a:bodyPr/>
        <a:lstStyle/>
        <a:p>
          <a:r>
            <a:rPr lang="en-US" sz="1800" b="1" i="0" dirty="0" smtClean="0"/>
            <a:t>Topic Openers</a:t>
          </a:r>
          <a:endParaRPr lang="en-US" sz="1800" b="1" i="0" dirty="0"/>
        </a:p>
      </dgm:t>
    </dgm:pt>
    <dgm:pt modelId="{397FB147-D3B5-4267-90E9-742F9EEBAFD0}" type="parTrans" cxnId="{052BD91C-14F3-4144-8D63-03C49885E587}">
      <dgm:prSet/>
      <dgm:spPr/>
      <dgm:t>
        <a:bodyPr/>
        <a:lstStyle/>
        <a:p>
          <a:endParaRPr lang="en-US" sz="1800" b="1"/>
        </a:p>
      </dgm:t>
    </dgm:pt>
    <dgm:pt modelId="{92A6408D-8670-44EE-9E8D-9E86B04CF0AD}" type="sibTrans" cxnId="{052BD91C-14F3-4144-8D63-03C49885E587}">
      <dgm:prSet/>
      <dgm:spPr/>
      <dgm:t>
        <a:bodyPr/>
        <a:lstStyle/>
        <a:p>
          <a:endParaRPr lang="en-US" sz="1800" b="1"/>
        </a:p>
      </dgm:t>
    </dgm:pt>
    <dgm:pt modelId="{2391DDB8-D3A2-BD45-BBD3-A2849D89AC8F}">
      <dgm:prSet phldrT="[Text]" custT="1"/>
      <dgm:spPr/>
      <dgm:t>
        <a:bodyPr/>
        <a:lstStyle/>
        <a:p>
          <a:pPr algn="ctr"/>
          <a:r>
            <a:rPr lang="en-US" sz="1800" b="1" dirty="0" smtClean="0"/>
            <a:t>Elementary Mathematics</a:t>
          </a:r>
          <a:endParaRPr lang="en-US" sz="1800" b="1" dirty="0"/>
        </a:p>
      </dgm:t>
    </dgm:pt>
    <dgm:pt modelId="{3ACEC29F-BF3A-8D43-AD9E-7EFC82DD3665}" type="parTrans" cxnId="{BDEE2FA3-32FA-C247-A0D6-CE1A5F47707A}">
      <dgm:prSet/>
      <dgm:spPr/>
      <dgm:t>
        <a:bodyPr/>
        <a:lstStyle/>
        <a:p>
          <a:endParaRPr lang="en-US"/>
        </a:p>
      </dgm:t>
    </dgm:pt>
    <dgm:pt modelId="{33C23D8F-65AA-B94E-BEA0-EACE902AB4CC}" type="sibTrans" cxnId="{BDEE2FA3-32FA-C247-A0D6-CE1A5F47707A}">
      <dgm:prSet/>
      <dgm:spPr/>
      <dgm:t>
        <a:bodyPr/>
        <a:lstStyle/>
        <a:p>
          <a:endParaRPr lang="en-US"/>
        </a:p>
      </dgm:t>
    </dgm:pt>
    <dgm:pt modelId="{620E9B86-97DE-6B4A-BCB2-053C7A2563CA}" type="pres">
      <dgm:prSet presAssocID="{9CDFDA74-8F37-48F9-90D1-E5732ADBCBD6}" presName="Name0" presStyleCnt="0">
        <dgm:presLayoutVars>
          <dgm:dir/>
          <dgm:animLvl val="lvl"/>
          <dgm:resizeHandles val="exact"/>
        </dgm:presLayoutVars>
      </dgm:prSet>
      <dgm:spPr/>
    </dgm:pt>
    <dgm:pt modelId="{CBCCA705-88D3-214E-ABE3-3631F277703F}" type="pres">
      <dgm:prSet presAssocID="{2391DDB8-D3A2-BD45-BBD3-A2849D89AC8F}" presName="Name8" presStyleCnt="0"/>
      <dgm:spPr/>
    </dgm:pt>
    <dgm:pt modelId="{D0BB3CC5-56F2-B44F-9CD2-3C2427E0FFDB}" type="pres">
      <dgm:prSet presAssocID="{2391DDB8-D3A2-BD45-BBD3-A2849D89AC8F}" presName="level" presStyleLbl="node1" presStyleIdx="0" presStyleCnt="6">
        <dgm:presLayoutVars>
          <dgm:chMax val="1"/>
          <dgm:bulletEnabled val="1"/>
        </dgm:presLayoutVars>
      </dgm:prSet>
      <dgm:spPr/>
      <dgm:t>
        <a:bodyPr/>
        <a:lstStyle/>
        <a:p>
          <a:endParaRPr lang="en-US"/>
        </a:p>
      </dgm:t>
    </dgm:pt>
    <dgm:pt modelId="{013DAFBA-A05F-FC47-99CA-C0560B4206CA}" type="pres">
      <dgm:prSet presAssocID="{2391DDB8-D3A2-BD45-BBD3-A2849D89AC8F}" presName="levelTx" presStyleLbl="revTx" presStyleIdx="0" presStyleCnt="0">
        <dgm:presLayoutVars>
          <dgm:chMax val="1"/>
          <dgm:bulletEnabled val="1"/>
        </dgm:presLayoutVars>
      </dgm:prSet>
      <dgm:spPr/>
      <dgm:t>
        <a:bodyPr/>
        <a:lstStyle/>
        <a:p>
          <a:endParaRPr lang="en-US"/>
        </a:p>
      </dgm:t>
    </dgm:pt>
    <dgm:pt modelId="{3AAE3478-9257-0047-8633-EF9BC2BBC09A}" type="pres">
      <dgm:prSet presAssocID="{C4C4AC10-365E-4EFC-89A6-FFCF11197681}" presName="Name8" presStyleCnt="0"/>
      <dgm:spPr/>
    </dgm:pt>
    <dgm:pt modelId="{73DBBD9D-3A9B-624D-8FDC-6132DCDFF8E4}" type="pres">
      <dgm:prSet presAssocID="{C4C4AC10-365E-4EFC-89A6-FFCF11197681}" presName="level" presStyleLbl="node1" presStyleIdx="1" presStyleCnt="6">
        <dgm:presLayoutVars>
          <dgm:chMax val="1"/>
          <dgm:bulletEnabled val="1"/>
        </dgm:presLayoutVars>
      </dgm:prSet>
      <dgm:spPr/>
      <dgm:t>
        <a:bodyPr/>
        <a:lstStyle/>
        <a:p>
          <a:endParaRPr lang="en-US"/>
        </a:p>
      </dgm:t>
    </dgm:pt>
    <dgm:pt modelId="{2FEE7D5A-0966-0144-9CC8-45D0FC61592A}" type="pres">
      <dgm:prSet presAssocID="{C4C4AC10-365E-4EFC-89A6-FFCF11197681}" presName="levelTx" presStyleLbl="revTx" presStyleIdx="0" presStyleCnt="0">
        <dgm:presLayoutVars>
          <dgm:chMax val="1"/>
          <dgm:bulletEnabled val="1"/>
        </dgm:presLayoutVars>
      </dgm:prSet>
      <dgm:spPr/>
      <dgm:t>
        <a:bodyPr/>
        <a:lstStyle/>
        <a:p>
          <a:endParaRPr lang="en-US"/>
        </a:p>
      </dgm:t>
    </dgm:pt>
    <dgm:pt modelId="{273C6B3C-895D-F749-AFE7-B439743BCDB2}" type="pres">
      <dgm:prSet presAssocID="{41633977-6C87-48AE-8D56-65527B5C79D1}" presName="Name8" presStyleCnt="0"/>
      <dgm:spPr/>
    </dgm:pt>
    <dgm:pt modelId="{AD307686-9BD3-9E4B-BE18-08E244D97107}" type="pres">
      <dgm:prSet presAssocID="{41633977-6C87-48AE-8D56-65527B5C79D1}" presName="level" presStyleLbl="node1" presStyleIdx="2" presStyleCnt="6" custScaleX="99380" custScaleY="102977">
        <dgm:presLayoutVars>
          <dgm:chMax val="1"/>
          <dgm:bulletEnabled val="1"/>
        </dgm:presLayoutVars>
      </dgm:prSet>
      <dgm:spPr/>
      <dgm:t>
        <a:bodyPr/>
        <a:lstStyle/>
        <a:p>
          <a:endParaRPr lang="en-US"/>
        </a:p>
      </dgm:t>
    </dgm:pt>
    <dgm:pt modelId="{E0F5BCD4-C10C-8242-90F1-BC34CEF59BC3}" type="pres">
      <dgm:prSet presAssocID="{41633977-6C87-48AE-8D56-65527B5C79D1}" presName="levelTx" presStyleLbl="revTx" presStyleIdx="0" presStyleCnt="0">
        <dgm:presLayoutVars>
          <dgm:chMax val="1"/>
          <dgm:bulletEnabled val="1"/>
        </dgm:presLayoutVars>
      </dgm:prSet>
      <dgm:spPr/>
      <dgm:t>
        <a:bodyPr/>
        <a:lstStyle/>
        <a:p>
          <a:endParaRPr lang="en-US"/>
        </a:p>
      </dgm:t>
    </dgm:pt>
    <dgm:pt modelId="{C2253E61-CEF3-1F48-8010-BA18A7A65952}" type="pres">
      <dgm:prSet presAssocID="{41A287E6-DCE8-4C7C-B1D3-2063889E58B5}" presName="Name8" presStyleCnt="0"/>
      <dgm:spPr/>
    </dgm:pt>
    <dgm:pt modelId="{38BBFC0A-2143-9A48-BF85-0BDAE03750F3}" type="pres">
      <dgm:prSet presAssocID="{41A287E6-DCE8-4C7C-B1D3-2063889E58B5}" presName="level" presStyleLbl="node1" presStyleIdx="3" presStyleCnt="6">
        <dgm:presLayoutVars>
          <dgm:chMax val="1"/>
          <dgm:bulletEnabled val="1"/>
        </dgm:presLayoutVars>
      </dgm:prSet>
      <dgm:spPr/>
      <dgm:t>
        <a:bodyPr/>
        <a:lstStyle/>
        <a:p>
          <a:endParaRPr lang="en-US"/>
        </a:p>
      </dgm:t>
    </dgm:pt>
    <dgm:pt modelId="{F04C008E-7A44-FE46-9BCC-58EFE3430319}" type="pres">
      <dgm:prSet presAssocID="{41A287E6-DCE8-4C7C-B1D3-2063889E58B5}" presName="levelTx" presStyleLbl="revTx" presStyleIdx="0" presStyleCnt="0">
        <dgm:presLayoutVars>
          <dgm:chMax val="1"/>
          <dgm:bulletEnabled val="1"/>
        </dgm:presLayoutVars>
      </dgm:prSet>
      <dgm:spPr/>
      <dgm:t>
        <a:bodyPr/>
        <a:lstStyle/>
        <a:p>
          <a:endParaRPr lang="en-US"/>
        </a:p>
      </dgm:t>
    </dgm:pt>
    <dgm:pt modelId="{6680AC56-A958-9A42-A039-04974C72B7F7}" type="pres">
      <dgm:prSet presAssocID="{5450997F-273A-4A72-ADCC-6A8D49D33092}" presName="Name8" presStyleCnt="0"/>
      <dgm:spPr/>
    </dgm:pt>
    <dgm:pt modelId="{82170DC8-920F-4742-A9D5-9F73BA5604C1}" type="pres">
      <dgm:prSet presAssocID="{5450997F-273A-4A72-ADCC-6A8D49D33092}" presName="level" presStyleLbl="node1" presStyleIdx="4" presStyleCnt="6">
        <dgm:presLayoutVars>
          <dgm:chMax val="1"/>
          <dgm:bulletEnabled val="1"/>
        </dgm:presLayoutVars>
      </dgm:prSet>
      <dgm:spPr/>
      <dgm:t>
        <a:bodyPr/>
        <a:lstStyle/>
        <a:p>
          <a:endParaRPr lang="en-US"/>
        </a:p>
      </dgm:t>
    </dgm:pt>
    <dgm:pt modelId="{9456C4D4-BBCC-AD4E-A43B-0EB9DF433754}" type="pres">
      <dgm:prSet presAssocID="{5450997F-273A-4A72-ADCC-6A8D49D33092}" presName="levelTx" presStyleLbl="revTx" presStyleIdx="0" presStyleCnt="0">
        <dgm:presLayoutVars>
          <dgm:chMax val="1"/>
          <dgm:bulletEnabled val="1"/>
        </dgm:presLayoutVars>
      </dgm:prSet>
      <dgm:spPr/>
      <dgm:t>
        <a:bodyPr/>
        <a:lstStyle/>
        <a:p>
          <a:endParaRPr lang="en-US"/>
        </a:p>
      </dgm:t>
    </dgm:pt>
    <dgm:pt modelId="{1C3A478E-C412-0B42-88BB-ACB54D0CEDBA}" type="pres">
      <dgm:prSet presAssocID="{16FF77AE-2EBE-4E12-912F-D6FA5D070CC6}" presName="Name8" presStyleCnt="0"/>
      <dgm:spPr/>
    </dgm:pt>
    <dgm:pt modelId="{213FEE5B-727E-324B-8F1E-EC80947ABEB0}" type="pres">
      <dgm:prSet presAssocID="{16FF77AE-2EBE-4E12-912F-D6FA5D070CC6}" presName="level" presStyleLbl="node1" presStyleIdx="5" presStyleCnt="6" custLinFactNeighborY="-5952">
        <dgm:presLayoutVars>
          <dgm:chMax val="1"/>
          <dgm:bulletEnabled val="1"/>
        </dgm:presLayoutVars>
      </dgm:prSet>
      <dgm:spPr/>
      <dgm:t>
        <a:bodyPr/>
        <a:lstStyle/>
        <a:p>
          <a:endParaRPr lang="en-US"/>
        </a:p>
      </dgm:t>
    </dgm:pt>
    <dgm:pt modelId="{05ED94FD-12D4-9E42-BF7A-CB9E67F1455D}" type="pres">
      <dgm:prSet presAssocID="{16FF77AE-2EBE-4E12-912F-D6FA5D070CC6}" presName="levelTx" presStyleLbl="revTx" presStyleIdx="0" presStyleCnt="0">
        <dgm:presLayoutVars>
          <dgm:chMax val="1"/>
          <dgm:bulletEnabled val="1"/>
        </dgm:presLayoutVars>
      </dgm:prSet>
      <dgm:spPr/>
      <dgm:t>
        <a:bodyPr/>
        <a:lstStyle/>
        <a:p>
          <a:endParaRPr lang="en-US"/>
        </a:p>
      </dgm:t>
    </dgm:pt>
  </dgm:ptLst>
  <dgm:cxnLst>
    <dgm:cxn modelId="{33707542-B961-4815-9D00-38DFB3376CCD}" srcId="{9CDFDA74-8F37-48F9-90D1-E5732ADBCBD6}" destId="{41A287E6-DCE8-4C7C-B1D3-2063889E58B5}" srcOrd="3" destOrd="0" parTransId="{BBC29334-A0FF-44D6-AC44-E706D6E9D32C}" sibTransId="{016D1EEE-081F-4281-8F20-B34BB1C1B3FC}"/>
    <dgm:cxn modelId="{4E578D5D-090F-4587-A6BD-BE23524E4DFB}" srcId="{9CDFDA74-8F37-48F9-90D1-E5732ADBCBD6}" destId="{41633977-6C87-48AE-8D56-65527B5C79D1}" srcOrd="2" destOrd="0" parTransId="{0D3E499B-68D9-457B-874C-C660694EDB0A}" sibTransId="{CCB4FB55-BC9E-40FA-B666-56D8B0BC1A24}"/>
    <dgm:cxn modelId="{8718F56C-5545-EA4B-AFE1-9DC48AA0F232}" type="presOf" srcId="{16FF77AE-2EBE-4E12-912F-D6FA5D070CC6}" destId="{213FEE5B-727E-324B-8F1E-EC80947ABEB0}" srcOrd="0" destOrd="0" presId="urn:microsoft.com/office/officeart/2005/8/layout/pyramid3"/>
    <dgm:cxn modelId="{C7F20226-B7A8-47DF-9321-D944278529D8}" srcId="{9CDFDA74-8F37-48F9-90D1-E5732ADBCBD6}" destId="{C4C4AC10-365E-4EFC-89A6-FFCF11197681}" srcOrd="1" destOrd="0" parTransId="{70E4D75B-D94B-4393-ADD6-25828C1CB031}" sibTransId="{F754DF0D-9626-4160-A5DD-7FD7BF8DA344}"/>
    <dgm:cxn modelId="{A23C8E17-7681-FA42-A285-407075A22981}" type="presOf" srcId="{41A287E6-DCE8-4C7C-B1D3-2063889E58B5}" destId="{F04C008E-7A44-FE46-9BCC-58EFE3430319}" srcOrd="1" destOrd="0" presId="urn:microsoft.com/office/officeart/2005/8/layout/pyramid3"/>
    <dgm:cxn modelId="{62E3B250-29CE-3045-9CBD-D89828E33E83}" type="presOf" srcId="{41633977-6C87-48AE-8D56-65527B5C79D1}" destId="{E0F5BCD4-C10C-8242-90F1-BC34CEF59BC3}" srcOrd="1" destOrd="0" presId="urn:microsoft.com/office/officeart/2005/8/layout/pyramid3"/>
    <dgm:cxn modelId="{2D02A187-ABAA-C24F-B51B-2BDB8903CBE9}" type="presOf" srcId="{5450997F-273A-4A72-ADCC-6A8D49D33092}" destId="{82170DC8-920F-4742-A9D5-9F73BA5604C1}" srcOrd="0" destOrd="0" presId="urn:microsoft.com/office/officeart/2005/8/layout/pyramid3"/>
    <dgm:cxn modelId="{9D78F3D0-CB91-9444-9202-28B3146D48ED}" type="presOf" srcId="{2391DDB8-D3A2-BD45-BBD3-A2849D89AC8F}" destId="{D0BB3CC5-56F2-B44F-9CD2-3C2427E0FFDB}" srcOrd="0" destOrd="0" presId="urn:microsoft.com/office/officeart/2005/8/layout/pyramid3"/>
    <dgm:cxn modelId="{CFD54E79-06B4-4C63-BB8C-BEC9B8A31A57}" srcId="{9CDFDA74-8F37-48F9-90D1-E5732ADBCBD6}" destId="{16FF77AE-2EBE-4E12-912F-D6FA5D070CC6}" srcOrd="5" destOrd="0" parTransId="{4333EDF0-5602-4DA9-A496-C7C6765BFD42}" sibTransId="{F0AB2467-D82D-4192-8FAB-649CCF658457}"/>
    <dgm:cxn modelId="{BDEE2FA3-32FA-C247-A0D6-CE1A5F47707A}" srcId="{9CDFDA74-8F37-48F9-90D1-E5732ADBCBD6}" destId="{2391DDB8-D3A2-BD45-BBD3-A2849D89AC8F}" srcOrd="0" destOrd="0" parTransId="{3ACEC29F-BF3A-8D43-AD9E-7EFC82DD3665}" sibTransId="{33C23D8F-65AA-B94E-BEA0-EACE902AB4CC}"/>
    <dgm:cxn modelId="{3E8E4C94-1119-F142-A7F6-0104F5EC34F6}" type="presOf" srcId="{16FF77AE-2EBE-4E12-912F-D6FA5D070CC6}" destId="{05ED94FD-12D4-9E42-BF7A-CB9E67F1455D}" srcOrd="1" destOrd="0" presId="urn:microsoft.com/office/officeart/2005/8/layout/pyramid3"/>
    <dgm:cxn modelId="{1A383950-55FC-E746-B526-839E2B8DD3F1}" type="presOf" srcId="{5450997F-273A-4A72-ADCC-6A8D49D33092}" destId="{9456C4D4-BBCC-AD4E-A43B-0EB9DF433754}" srcOrd="1" destOrd="0" presId="urn:microsoft.com/office/officeart/2005/8/layout/pyramid3"/>
    <dgm:cxn modelId="{052BD91C-14F3-4144-8D63-03C49885E587}" srcId="{9CDFDA74-8F37-48F9-90D1-E5732ADBCBD6}" destId="{5450997F-273A-4A72-ADCC-6A8D49D33092}" srcOrd="4" destOrd="0" parTransId="{397FB147-D3B5-4267-90E9-742F9EEBAFD0}" sibTransId="{92A6408D-8670-44EE-9E8D-9E86B04CF0AD}"/>
    <dgm:cxn modelId="{9E07894C-05E3-BE4A-83D2-868E7CABC784}" type="presOf" srcId="{2391DDB8-D3A2-BD45-BBD3-A2849D89AC8F}" destId="{013DAFBA-A05F-FC47-99CA-C0560B4206CA}" srcOrd="1" destOrd="0" presId="urn:microsoft.com/office/officeart/2005/8/layout/pyramid3"/>
    <dgm:cxn modelId="{C45D34D3-29B3-104B-A1B4-3A2E9979E663}" type="presOf" srcId="{41A287E6-DCE8-4C7C-B1D3-2063889E58B5}" destId="{38BBFC0A-2143-9A48-BF85-0BDAE03750F3}" srcOrd="0" destOrd="0" presId="urn:microsoft.com/office/officeart/2005/8/layout/pyramid3"/>
    <dgm:cxn modelId="{46EF3BE0-A601-504E-8013-DF6727276BEF}" type="presOf" srcId="{C4C4AC10-365E-4EFC-89A6-FFCF11197681}" destId="{2FEE7D5A-0966-0144-9CC8-45D0FC61592A}" srcOrd="1" destOrd="0" presId="urn:microsoft.com/office/officeart/2005/8/layout/pyramid3"/>
    <dgm:cxn modelId="{BBCDE04E-2310-4647-B206-8810F07CD5F2}" type="presOf" srcId="{41633977-6C87-48AE-8D56-65527B5C79D1}" destId="{AD307686-9BD3-9E4B-BE18-08E244D97107}" srcOrd="0" destOrd="0" presId="urn:microsoft.com/office/officeart/2005/8/layout/pyramid3"/>
    <dgm:cxn modelId="{B438D85F-BDD0-EE45-BD60-D02DD6863D40}" type="presOf" srcId="{C4C4AC10-365E-4EFC-89A6-FFCF11197681}" destId="{73DBBD9D-3A9B-624D-8FDC-6132DCDFF8E4}" srcOrd="0" destOrd="0" presId="urn:microsoft.com/office/officeart/2005/8/layout/pyramid3"/>
    <dgm:cxn modelId="{CDCD39F4-C458-6D42-9C71-077E6334E45E}" type="presOf" srcId="{9CDFDA74-8F37-48F9-90D1-E5732ADBCBD6}" destId="{620E9B86-97DE-6B4A-BCB2-053C7A2563CA}" srcOrd="0" destOrd="0" presId="urn:microsoft.com/office/officeart/2005/8/layout/pyramid3"/>
    <dgm:cxn modelId="{EC5B9F9E-8456-EE48-8C1F-306FFC6E516C}" type="presParOf" srcId="{620E9B86-97DE-6B4A-BCB2-053C7A2563CA}" destId="{CBCCA705-88D3-214E-ABE3-3631F277703F}" srcOrd="0" destOrd="0" presId="urn:microsoft.com/office/officeart/2005/8/layout/pyramid3"/>
    <dgm:cxn modelId="{971CEEF4-6D04-F649-B2FB-BCE7AE6A6655}" type="presParOf" srcId="{CBCCA705-88D3-214E-ABE3-3631F277703F}" destId="{D0BB3CC5-56F2-B44F-9CD2-3C2427E0FFDB}" srcOrd="0" destOrd="0" presId="urn:microsoft.com/office/officeart/2005/8/layout/pyramid3"/>
    <dgm:cxn modelId="{1C4C3BEC-3E72-7341-9BC8-158467BCBD14}" type="presParOf" srcId="{CBCCA705-88D3-214E-ABE3-3631F277703F}" destId="{013DAFBA-A05F-FC47-99CA-C0560B4206CA}" srcOrd="1" destOrd="0" presId="urn:microsoft.com/office/officeart/2005/8/layout/pyramid3"/>
    <dgm:cxn modelId="{4FEE5320-1421-B54F-A484-5E8ACA5DAD3C}" type="presParOf" srcId="{620E9B86-97DE-6B4A-BCB2-053C7A2563CA}" destId="{3AAE3478-9257-0047-8633-EF9BC2BBC09A}" srcOrd="1" destOrd="0" presId="urn:microsoft.com/office/officeart/2005/8/layout/pyramid3"/>
    <dgm:cxn modelId="{D50AB227-0E9B-1F4E-A335-A9639C39BF38}" type="presParOf" srcId="{3AAE3478-9257-0047-8633-EF9BC2BBC09A}" destId="{73DBBD9D-3A9B-624D-8FDC-6132DCDFF8E4}" srcOrd="0" destOrd="0" presId="urn:microsoft.com/office/officeart/2005/8/layout/pyramid3"/>
    <dgm:cxn modelId="{503081EE-74D9-8441-B7B7-E1683EBBCC88}" type="presParOf" srcId="{3AAE3478-9257-0047-8633-EF9BC2BBC09A}" destId="{2FEE7D5A-0966-0144-9CC8-45D0FC61592A}" srcOrd="1" destOrd="0" presId="urn:microsoft.com/office/officeart/2005/8/layout/pyramid3"/>
    <dgm:cxn modelId="{0BF5673F-10C7-7448-836D-8D2ABE0A829B}" type="presParOf" srcId="{620E9B86-97DE-6B4A-BCB2-053C7A2563CA}" destId="{273C6B3C-895D-F749-AFE7-B439743BCDB2}" srcOrd="2" destOrd="0" presId="urn:microsoft.com/office/officeart/2005/8/layout/pyramid3"/>
    <dgm:cxn modelId="{D1604169-C50D-B143-A71D-4A5E55D5452D}" type="presParOf" srcId="{273C6B3C-895D-F749-AFE7-B439743BCDB2}" destId="{AD307686-9BD3-9E4B-BE18-08E244D97107}" srcOrd="0" destOrd="0" presId="urn:microsoft.com/office/officeart/2005/8/layout/pyramid3"/>
    <dgm:cxn modelId="{E2B6B7A8-F99A-1847-85DC-7A55FDF3C04C}" type="presParOf" srcId="{273C6B3C-895D-F749-AFE7-B439743BCDB2}" destId="{E0F5BCD4-C10C-8242-90F1-BC34CEF59BC3}" srcOrd="1" destOrd="0" presId="urn:microsoft.com/office/officeart/2005/8/layout/pyramid3"/>
    <dgm:cxn modelId="{9DAEB744-A834-BD4B-8225-83315EDA7E91}" type="presParOf" srcId="{620E9B86-97DE-6B4A-BCB2-053C7A2563CA}" destId="{C2253E61-CEF3-1F48-8010-BA18A7A65952}" srcOrd="3" destOrd="0" presId="urn:microsoft.com/office/officeart/2005/8/layout/pyramid3"/>
    <dgm:cxn modelId="{FEC91210-E2CF-0942-AC08-A405D1DE4698}" type="presParOf" srcId="{C2253E61-CEF3-1F48-8010-BA18A7A65952}" destId="{38BBFC0A-2143-9A48-BF85-0BDAE03750F3}" srcOrd="0" destOrd="0" presId="urn:microsoft.com/office/officeart/2005/8/layout/pyramid3"/>
    <dgm:cxn modelId="{8E3E22D1-8C68-2C4C-B10B-91FDCB212598}" type="presParOf" srcId="{C2253E61-CEF3-1F48-8010-BA18A7A65952}" destId="{F04C008E-7A44-FE46-9BCC-58EFE3430319}" srcOrd="1" destOrd="0" presId="urn:microsoft.com/office/officeart/2005/8/layout/pyramid3"/>
    <dgm:cxn modelId="{85E50093-9F86-F743-886E-16571137FE65}" type="presParOf" srcId="{620E9B86-97DE-6B4A-BCB2-053C7A2563CA}" destId="{6680AC56-A958-9A42-A039-04974C72B7F7}" srcOrd="4" destOrd="0" presId="urn:microsoft.com/office/officeart/2005/8/layout/pyramid3"/>
    <dgm:cxn modelId="{5F5DB5DB-3C73-1441-BD22-9BF0C6C33E03}" type="presParOf" srcId="{6680AC56-A958-9A42-A039-04974C72B7F7}" destId="{82170DC8-920F-4742-A9D5-9F73BA5604C1}" srcOrd="0" destOrd="0" presId="urn:microsoft.com/office/officeart/2005/8/layout/pyramid3"/>
    <dgm:cxn modelId="{B3812A59-36A8-134D-AF4D-5A85910ED16F}" type="presParOf" srcId="{6680AC56-A958-9A42-A039-04974C72B7F7}" destId="{9456C4D4-BBCC-AD4E-A43B-0EB9DF433754}" srcOrd="1" destOrd="0" presId="urn:microsoft.com/office/officeart/2005/8/layout/pyramid3"/>
    <dgm:cxn modelId="{04C58D20-6E0B-124C-A851-38DDB3BF831E}" type="presParOf" srcId="{620E9B86-97DE-6B4A-BCB2-053C7A2563CA}" destId="{1C3A478E-C412-0B42-88BB-ACB54D0CEDBA}" srcOrd="5" destOrd="0" presId="urn:microsoft.com/office/officeart/2005/8/layout/pyramid3"/>
    <dgm:cxn modelId="{0FDA43E8-A750-6F43-A433-C9A62498B80B}" type="presParOf" srcId="{1C3A478E-C412-0B42-88BB-ACB54D0CEDBA}" destId="{213FEE5B-727E-324B-8F1E-EC80947ABEB0}" srcOrd="0" destOrd="0" presId="urn:microsoft.com/office/officeart/2005/8/layout/pyramid3"/>
    <dgm:cxn modelId="{CB9D39EF-37A2-A646-A765-E131A6A8C5BB}" type="presParOf" srcId="{1C3A478E-C412-0B42-88BB-ACB54D0CEDBA}" destId="{05ED94FD-12D4-9E42-BF7A-CB9E67F1455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631AD4-92C4-E145-8D0A-2E6A4185178C}" type="doc">
      <dgm:prSet loTypeId="urn:microsoft.com/office/officeart/2005/8/layout/cycle1" loCatId="" qsTypeId="urn:microsoft.com/office/officeart/2005/8/quickstyle/simple4" qsCatId="simple" csTypeId="urn:microsoft.com/office/officeart/2005/8/colors/accent1_2" csCatId="accent1" phldr="0"/>
      <dgm:spPr/>
      <dgm:t>
        <a:bodyPr/>
        <a:lstStyle/>
        <a:p>
          <a:endParaRPr lang="en-US"/>
        </a:p>
      </dgm:t>
    </dgm:pt>
    <dgm:pt modelId="{5568B282-C879-274F-A319-B0AFE5489368}">
      <dgm:prSet phldrT="[Text]" phldr="1"/>
      <dgm:spPr/>
      <dgm:t>
        <a:bodyPr/>
        <a:lstStyle/>
        <a:p>
          <a:endParaRPr lang="en-US"/>
        </a:p>
      </dgm:t>
    </dgm:pt>
    <dgm:pt modelId="{202F3E6F-3FA4-5F4C-8C36-5D7CA62951C9}" type="parTrans" cxnId="{42765179-AF28-CF44-94BC-D04ED7123B63}">
      <dgm:prSet/>
      <dgm:spPr/>
      <dgm:t>
        <a:bodyPr/>
        <a:lstStyle/>
        <a:p>
          <a:endParaRPr lang="en-US"/>
        </a:p>
      </dgm:t>
    </dgm:pt>
    <dgm:pt modelId="{449DAFDA-B3C0-1F40-B202-1A8EA84F9E36}" type="sibTrans" cxnId="{42765179-AF28-CF44-94BC-D04ED7123B63}">
      <dgm:prSet/>
      <dgm:spPr/>
      <dgm:t>
        <a:bodyPr/>
        <a:lstStyle/>
        <a:p>
          <a:endParaRPr lang="en-US"/>
        </a:p>
      </dgm:t>
    </dgm:pt>
    <dgm:pt modelId="{BFABCB0D-137A-834C-9C66-15E0E4F006BB}">
      <dgm:prSet phldrT="[Text]" phldr="1"/>
      <dgm:spPr/>
      <dgm:t>
        <a:bodyPr/>
        <a:lstStyle/>
        <a:p>
          <a:endParaRPr lang="en-US"/>
        </a:p>
      </dgm:t>
    </dgm:pt>
    <dgm:pt modelId="{0175D735-0021-6746-8CB0-7EE2FB3F5D9A}" type="parTrans" cxnId="{A35C8CA6-69DE-1F49-B2D4-55E250527A72}">
      <dgm:prSet/>
      <dgm:spPr/>
      <dgm:t>
        <a:bodyPr/>
        <a:lstStyle/>
        <a:p>
          <a:endParaRPr lang="en-US"/>
        </a:p>
      </dgm:t>
    </dgm:pt>
    <dgm:pt modelId="{45572E99-E33D-0D4A-AF06-4DD8AE316444}" type="sibTrans" cxnId="{A35C8CA6-69DE-1F49-B2D4-55E250527A72}">
      <dgm:prSet/>
      <dgm:spPr/>
      <dgm:t>
        <a:bodyPr/>
        <a:lstStyle/>
        <a:p>
          <a:endParaRPr lang="en-US"/>
        </a:p>
      </dgm:t>
    </dgm:pt>
    <dgm:pt modelId="{62B5DA09-3C5D-254D-B62B-32DC51798BF9}">
      <dgm:prSet phldrT="[Text]" phldr="1"/>
      <dgm:spPr/>
      <dgm:t>
        <a:bodyPr/>
        <a:lstStyle/>
        <a:p>
          <a:endParaRPr lang="en-US"/>
        </a:p>
      </dgm:t>
    </dgm:pt>
    <dgm:pt modelId="{670D422D-65AF-994B-B1CE-92350AD0457F}" type="parTrans" cxnId="{5D9E4E4B-A362-9E4C-B1D3-11B6CFFBA3D6}">
      <dgm:prSet/>
      <dgm:spPr/>
      <dgm:t>
        <a:bodyPr/>
        <a:lstStyle/>
        <a:p>
          <a:endParaRPr lang="en-US"/>
        </a:p>
      </dgm:t>
    </dgm:pt>
    <dgm:pt modelId="{3DD63F10-80EE-554A-9F7A-049445D0B7F2}" type="sibTrans" cxnId="{5D9E4E4B-A362-9E4C-B1D3-11B6CFFBA3D6}">
      <dgm:prSet/>
      <dgm:spPr/>
      <dgm:t>
        <a:bodyPr/>
        <a:lstStyle/>
        <a:p>
          <a:endParaRPr lang="en-US"/>
        </a:p>
      </dgm:t>
    </dgm:pt>
    <dgm:pt modelId="{8F449AD9-51A2-3E4E-BA75-EDDD54A388D6}">
      <dgm:prSet phldrT="[Text]" phldr="1"/>
      <dgm:spPr/>
      <dgm:t>
        <a:bodyPr/>
        <a:lstStyle/>
        <a:p>
          <a:endParaRPr lang="en-US"/>
        </a:p>
      </dgm:t>
    </dgm:pt>
    <dgm:pt modelId="{A5020F38-0AD7-AF47-AF58-ED986E0F1171}" type="parTrans" cxnId="{CF47AD72-8227-9E41-B0E8-00BA65EEFC66}">
      <dgm:prSet/>
      <dgm:spPr/>
      <dgm:t>
        <a:bodyPr/>
        <a:lstStyle/>
        <a:p>
          <a:endParaRPr lang="en-US"/>
        </a:p>
      </dgm:t>
    </dgm:pt>
    <dgm:pt modelId="{66BF1C7B-789E-024E-A807-9738E0E9D65C}" type="sibTrans" cxnId="{CF47AD72-8227-9E41-B0E8-00BA65EEFC66}">
      <dgm:prSet/>
      <dgm:spPr/>
      <dgm:t>
        <a:bodyPr/>
        <a:lstStyle/>
        <a:p>
          <a:endParaRPr lang="en-US"/>
        </a:p>
      </dgm:t>
    </dgm:pt>
    <dgm:pt modelId="{F98E115F-B789-EB4C-963D-B56C70084B80}">
      <dgm:prSet phldrT="[Text]" phldr="1"/>
      <dgm:spPr/>
      <dgm:t>
        <a:bodyPr/>
        <a:lstStyle/>
        <a:p>
          <a:endParaRPr lang="en-US"/>
        </a:p>
      </dgm:t>
    </dgm:pt>
    <dgm:pt modelId="{EF1B23A6-3DB7-CA44-BCFF-3B3C4AF3925F}" type="parTrans" cxnId="{52F15575-E633-0F46-8D90-81DBD6CC52AE}">
      <dgm:prSet/>
      <dgm:spPr/>
      <dgm:t>
        <a:bodyPr/>
        <a:lstStyle/>
        <a:p>
          <a:endParaRPr lang="en-US"/>
        </a:p>
      </dgm:t>
    </dgm:pt>
    <dgm:pt modelId="{05E1FA4D-BC5E-AB44-9E46-F8D49D736068}" type="sibTrans" cxnId="{52F15575-E633-0F46-8D90-81DBD6CC52AE}">
      <dgm:prSet/>
      <dgm:spPr/>
      <dgm:t>
        <a:bodyPr/>
        <a:lstStyle/>
        <a:p>
          <a:endParaRPr lang="en-US"/>
        </a:p>
      </dgm:t>
    </dgm:pt>
    <dgm:pt modelId="{77FCA02E-BAA8-EE42-AB71-E7AE94911931}" type="pres">
      <dgm:prSet presAssocID="{CA631AD4-92C4-E145-8D0A-2E6A4185178C}" presName="cycle" presStyleCnt="0">
        <dgm:presLayoutVars>
          <dgm:dir/>
          <dgm:resizeHandles val="exact"/>
        </dgm:presLayoutVars>
      </dgm:prSet>
      <dgm:spPr/>
      <dgm:t>
        <a:bodyPr/>
        <a:lstStyle/>
        <a:p>
          <a:endParaRPr lang="en-US"/>
        </a:p>
      </dgm:t>
    </dgm:pt>
    <dgm:pt modelId="{12C2D837-A2CE-3D46-B4DC-9AFC020A3CF0}" type="pres">
      <dgm:prSet presAssocID="{5568B282-C879-274F-A319-B0AFE5489368}" presName="dummy" presStyleCnt="0"/>
      <dgm:spPr/>
    </dgm:pt>
    <dgm:pt modelId="{DF0A5EBB-92C5-2545-942F-DFF0C865A34D}" type="pres">
      <dgm:prSet presAssocID="{5568B282-C879-274F-A319-B0AFE5489368}" presName="node" presStyleLbl="revTx" presStyleIdx="0" presStyleCnt="5">
        <dgm:presLayoutVars>
          <dgm:bulletEnabled val="1"/>
        </dgm:presLayoutVars>
      </dgm:prSet>
      <dgm:spPr/>
      <dgm:t>
        <a:bodyPr/>
        <a:lstStyle/>
        <a:p>
          <a:endParaRPr lang="en-US"/>
        </a:p>
      </dgm:t>
    </dgm:pt>
    <dgm:pt modelId="{761E540C-37C3-284C-95D6-DD314A580546}" type="pres">
      <dgm:prSet presAssocID="{449DAFDA-B3C0-1F40-B202-1A8EA84F9E36}" presName="sibTrans" presStyleLbl="node1" presStyleIdx="0" presStyleCnt="5"/>
      <dgm:spPr/>
      <dgm:t>
        <a:bodyPr/>
        <a:lstStyle/>
        <a:p>
          <a:endParaRPr lang="en-US"/>
        </a:p>
      </dgm:t>
    </dgm:pt>
    <dgm:pt modelId="{51EC2D4C-35A5-E34F-9D9A-5C7CC607D377}" type="pres">
      <dgm:prSet presAssocID="{BFABCB0D-137A-834C-9C66-15E0E4F006BB}" presName="dummy" presStyleCnt="0"/>
      <dgm:spPr/>
    </dgm:pt>
    <dgm:pt modelId="{B1FD7409-2610-7941-95BE-8F19E83B46DE}" type="pres">
      <dgm:prSet presAssocID="{BFABCB0D-137A-834C-9C66-15E0E4F006BB}" presName="node" presStyleLbl="revTx" presStyleIdx="1" presStyleCnt="5">
        <dgm:presLayoutVars>
          <dgm:bulletEnabled val="1"/>
        </dgm:presLayoutVars>
      </dgm:prSet>
      <dgm:spPr/>
      <dgm:t>
        <a:bodyPr/>
        <a:lstStyle/>
        <a:p>
          <a:endParaRPr lang="en-US"/>
        </a:p>
      </dgm:t>
    </dgm:pt>
    <dgm:pt modelId="{008B0C8C-CECA-724A-84BA-44AB28DCD051}" type="pres">
      <dgm:prSet presAssocID="{45572E99-E33D-0D4A-AF06-4DD8AE316444}" presName="sibTrans" presStyleLbl="node1" presStyleIdx="1" presStyleCnt="5"/>
      <dgm:spPr/>
      <dgm:t>
        <a:bodyPr/>
        <a:lstStyle/>
        <a:p>
          <a:endParaRPr lang="en-US"/>
        </a:p>
      </dgm:t>
    </dgm:pt>
    <dgm:pt modelId="{9B49538D-B657-CB4A-A3B3-AF2E85B2E6CA}" type="pres">
      <dgm:prSet presAssocID="{62B5DA09-3C5D-254D-B62B-32DC51798BF9}" presName="dummy" presStyleCnt="0"/>
      <dgm:spPr/>
    </dgm:pt>
    <dgm:pt modelId="{592FC8C4-93B3-084D-A1F6-074F7FB5D370}" type="pres">
      <dgm:prSet presAssocID="{62B5DA09-3C5D-254D-B62B-32DC51798BF9}" presName="node" presStyleLbl="revTx" presStyleIdx="2" presStyleCnt="5">
        <dgm:presLayoutVars>
          <dgm:bulletEnabled val="1"/>
        </dgm:presLayoutVars>
      </dgm:prSet>
      <dgm:spPr/>
      <dgm:t>
        <a:bodyPr/>
        <a:lstStyle/>
        <a:p>
          <a:endParaRPr lang="en-US"/>
        </a:p>
      </dgm:t>
    </dgm:pt>
    <dgm:pt modelId="{9D9BBC7B-9323-D444-8317-EE321FD269A6}" type="pres">
      <dgm:prSet presAssocID="{3DD63F10-80EE-554A-9F7A-049445D0B7F2}" presName="sibTrans" presStyleLbl="node1" presStyleIdx="2" presStyleCnt="5"/>
      <dgm:spPr/>
      <dgm:t>
        <a:bodyPr/>
        <a:lstStyle/>
        <a:p>
          <a:endParaRPr lang="en-US"/>
        </a:p>
      </dgm:t>
    </dgm:pt>
    <dgm:pt modelId="{336AE5AA-4813-3148-A2D4-C49894147501}" type="pres">
      <dgm:prSet presAssocID="{8F449AD9-51A2-3E4E-BA75-EDDD54A388D6}" presName="dummy" presStyleCnt="0"/>
      <dgm:spPr/>
    </dgm:pt>
    <dgm:pt modelId="{05676FC6-9152-9448-B160-FD26EE072D73}" type="pres">
      <dgm:prSet presAssocID="{8F449AD9-51A2-3E4E-BA75-EDDD54A388D6}" presName="node" presStyleLbl="revTx" presStyleIdx="3" presStyleCnt="5">
        <dgm:presLayoutVars>
          <dgm:bulletEnabled val="1"/>
        </dgm:presLayoutVars>
      </dgm:prSet>
      <dgm:spPr/>
      <dgm:t>
        <a:bodyPr/>
        <a:lstStyle/>
        <a:p>
          <a:endParaRPr lang="en-US"/>
        </a:p>
      </dgm:t>
    </dgm:pt>
    <dgm:pt modelId="{42336CD6-5C85-6A40-902A-E168C9C0675C}" type="pres">
      <dgm:prSet presAssocID="{66BF1C7B-789E-024E-A807-9738E0E9D65C}" presName="sibTrans" presStyleLbl="node1" presStyleIdx="3" presStyleCnt="5"/>
      <dgm:spPr/>
      <dgm:t>
        <a:bodyPr/>
        <a:lstStyle/>
        <a:p>
          <a:endParaRPr lang="en-US"/>
        </a:p>
      </dgm:t>
    </dgm:pt>
    <dgm:pt modelId="{05855433-2E12-7E45-9D02-E2D48F2E3F37}" type="pres">
      <dgm:prSet presAssocID="{F98E115F-B789-EB4C-963D-B56C70084B80}" presName="dummy" presStyleCnt="0"/>
      <dgm:spPr/>
    </dgm:pt>
    <dgm:pt modelId="{9510FC75-A255-5543-913C-E33205F12C08}" type="pres">
      <dgm:prSet presAssocID="{F98E115F-B789-EB4C-963D-B56C70084B80}" presName="node" presStyleLbl="revTx" presStyleIdx="4" presStyleCnt="5">
        <dgm:presLayoutVars>
          <dgm:bulletEnabled val="1"/>
        </dgm:presLayoutVars>
      </dgm:prSet>
      <dgm:spPr/>
      <dgm:t>
        <a:bodyPr/>
        <a:lstStyle/>
        <a:p>
          <a:endParaRPr lang="en-US"/>
        </a:p>
      </dgm:t>
    </dgm:pt>
    <dgm:pt modelId="{A51052CE-61E0-F44E-9E6F-93D21121605A}" type="pres">
      <dgm:prSet presAssocID="{05E1FA4D-BC5E-AB44-9E46-F8D49D736068}" presName="sibTrans" presStyleLbl="node1" presStyleIdx="4" presStyleCnt="5"/>
      <dgm:spPr/>
      <dgm:t>
        <a:bodyPr/>
        <a:lstStyle/>
        <a:p>
          <a:endParaRPr lang="en-US"/>
        </a:p>
      </dgm:t>
    </dgm:pt>
  </dgm:ptLst>
  <dgm:cxnLst>
    <dgm:cxn modelId="{0D5DDBB1-583D-4979-8394-30DEF5551B3C}" type="presOf" srcId="{F98E115F-B789-EB4C-963D-B56C70084B80}" destId="{9510FC75-A255-5543-913C-E33205F12C08}" srcOrd="0" destOrd="0" presId="urn:microsoft.com/office/officeart/2005/8/layout/cycle1"/>
    <dgm:cxn modelId="{8D211C9D-298E-4C35-981A-95A104E05F49}" type="presOf" srcId="{45572E99-E33D-0D4A-AF06-4DD8AE316444}" destId="{008B0C8C-CECA-724A-84BA-44AB28DCD051}" srcOrd="0" destOrd="0" presId="urn:microsoft.com/office/officeart/2005/8/layout/cycle1"/>
    <dgm:cxn modelId="{4A0101AD-7E84-4BA1-86EB-1BCE7B7DC16B}" type="presOf" srcId="{05E1FA4D-BC5E-AB44-9E46-F8D49D736068}" destId="{A51052CE-61E0-F44E-9E6F-93D21121605A}" srcOrd="0" destOrd="0" presId="urn:microsoft.com/office/officeart/2005/8/layout/cycle1"/>
    <dgm:cxn modelId="{30CF9E64-E95E-478D-BB87-A2D072342092}" type="presOf" srcId="{CA631AD4-92C4-E145-8D0A-2E6A4185178C}" destId="{77FCA02E-BAA8-EE42-AB71-E7AE94911931}" srcOrd="0" destOrd="0" presId="urn:microsoft.com/office/officeart/2005/8/layout/cycle1"/>
    <dgm:cxn modelId="{32467F5C-38CB-4F5E-B10F-C72ABC5530A3}" type="presOf" srcId="{5568B282-C879-274F-A319-B0AFE5489368}" destId="{DF0A5EBB-92C5-2545-942F-DFF0C865A34D}" srcOrd="0" destOrd="0" presId="urn:microsoft.com/office/officeart/2005/8/layout/cycle1"/>
    <dgm:cxn modelId="{C5E9255D-C061-4653-BD16-48B3DD9E0B1E}" type="presOf" srcId="{62B5DA09-3C5D-254D-B62B-32DC51798BF9}" destId="{592FC8C4-93B3-084D-A1F6-074F7FB5D370}" srcOrd="0" destOrd="0" presId="urn:microsoft.com/office/officeart/2005/8/layout/cycle1"/>
    <dgm:cxn modelId="{5D9E4E4B-A362-9E4C-B1D3-11B6CFFBA3D6}" srcId="{CA631AD4-92C4-E145-8D0A-2E6A4185178C}" destId="{62B5DA09-3C5D-254D-B62B-32DC51798BF9}" srcOrd="2" destOrd="0" parTransId="{670D422D-65AF-994B-B1CE-92350AD0457F}" sibTransId="{3DD63F10-80EE-554A-9F7A-049445D0B7F2}"/>
    <dgm:cxn modelId="{EA053D13-6B8B-4AC7-874C-3F7332B8942E}" type="presOf" srcId="{BFABCB0D-137A-834C-9C66-15E0E4F006BB}" destId="{B1FD7409-2610-7941-95BE-8F19E83B46DE}" srcOrd="0" destOrd="0" presId="urn:microsoft.com/office/officeart/2005/8/layout/cycle1"/>
    <dgm:cxn modelId="{82BF1F93-B195-41E8-9792-CC8B68D46ED6}" type="presOf" srcId="{66BF1C7B-789E-024E-A807-9738E0E9D65C}" destId="{42336CD6-5C85-6A40-902A-E168C9C0675C}" srcOrd="0" destOrd="0" presId="urn:microsoft.com/office/officeart/2005/8/layout/cycle1"/>
    <dgm:cxn modelId="{A35C8CA6-69DE-1F49-B2D4-55E250527A72}" srcId="{CA631AD4-92C4-E145-8D0A-2E6A4185178C}" destId="{BFABCB0D-137A-834C-9C66-15E0E4F006BB}" srcOrd="1" destOrd="0" parTransId="{0175D735-0021-6746-8CB0-7EE2FB3F5D9A}" sibTransId="{45572E99-E33D-0D4A-AF06-4DD8AE316444}"/>
    <dgm:cxn modelId="{0CC8F7F8-A88E-4E10-A78D-AC5271CE3E06}" type="presOf" srcId="{3DD63F10-80EE-554A-9F7A-049445D0B7F2}" destId="{9D9BBC7B-9323-D444-8317-EE321FD269A6}" srcOrd="0" destOrd="0" presId="urn:microsoft.com/office/officeart/2005/8/layout/cycle1"/>
    <dgm:cxn modelId="{762C6B97-A6FA-4F3D-81E3-E2B4ABDD7333}" type="presOf" srcId="{8F449AD9-51A2-3E4E-BA75-EDDD54A388D6}" destId="{05676FC6-9152-9448-B160-FD26EE072D73}" srcOrd="0" destOrd="0" presId="urn:microsoft.com/office/officeart/2005/8/layout/cycle1"/>
    <dgm:cxn modelId="{CF47AD72-8227-9E41-B0E8-00BA65EEFC66}" srcId="{CA631AD4-92C4-E145-8D0A-2E6A4185178C}" destId="{8F449AD9-51A2-3E4E-BA75-EDDD54A388D6}" srcOrd="3" destOrd="0" parTransId="{A5020F38-0AD7-AF47-AF58-ED986E0F1171}" sibTransId="{66BF1C7B-789E-024E-A807-9738E0E9D65C}"/>
    <dgm:cxn modelId="{42765179-AF28-CF44-94BC-D04ED7123B63}" srcId="{CA631AD4-92C4-E145-8D0A-2E6A4185178C}" destId="{5568B282-C879-274F-A319-B0AFE5489368}" srcOrd="0" destOrd="0" parTransId="{202F3E6F-3FA4-5F4C-8C36-5D7CA62951C9}" sibTransId="{449DAFDA-B3C0-1F40-B202-1A8EA84F9E36}"/>
    <dgm:cxn modelId="{11882129-FD2C-47D4-A2DF-2D48AB3CE75F}" type="presOf" srcId="{449DAFDA-B3C0-1F40-B202-1A8EA84F9E36}" destId="{761E540C-37C3-284C-95D6-DD314A580546}" srcOrd="0" destOrd="0" presId="urn:microsoft.com/office/officeart/2005/8/layout/cycle1"/>
    <dgm:cxn modelId="{52F15575-E633-0F46-8D90-81DBD6CC52AE}" srcId="{CA631AD4-92C4-E145-8D0A-2E6A4185178C}" destId="{F98E115F-B789-EB4C-963D-B56C70084B80}" srcOrd="4" destOrd="0" parTransId="{EF1B23A6-3DB7-CA44-BCFF-3B3C4AF3925F}" sibTransId="{05E1FA4D-BC5E-AB44-9E46-F8D49D736068}"/>
    <dgm:cxn modelId="{2849DC33-4A49-4091-A39E-01A559CEC30A}" type="presParOf" srcId="{77FCA02E-BAA8-EE42-AB71-E7AE94911931}" destId="{12C2D837-A2CE-3D46-B4DC-9AFC020A3CF0}" srcOrd="0" destOrd="0" presId="urn:microsoft.com/office/officeart/2005/8/layout/cycle1"/>
    <dgm:cxn modelId="{FDFCF744-0050-431D-9AC4-7E61E2F9F876}" type="presParOf" srcId="{77FCA02E-BAA8-EE42-AB71-E7AE94911931}" destId="{DF0A5EBB-92C5-2545-942F-DFF0C865A34D}" srcOrd="1" destOrd="0" presId="urn:microsoft.com/office/officeart/2005/8/layout/cycle1"/>
    <dgm:cxn modelId="{FAEE167D-D9BD-4C22-AF53-6315C0BA8336}" type="presParOf" srcId="{77FCA02E-BAA8-EE42-AB71-E7AE94911931}" destId="{761E540C-37C3-284C-95D6-DD314A580546}" srcOrd="2" destOrd="0" presId="urn:microsoft.com/office/officeart/2005/8/layout/cycle1"/>
    <dgm:cxn modelId="{3C91FE70-E36A-4816-8C6D-9E4F9EEF73CD}" type="presParOf" srcId="{77FCA02E-BAA8-EE42-AB71-E7AE94911931}" destId="{51EC2D4C-35A5-E34F-9D9A-5C7CC607D377}" srcOrd="3" destOrd="0" presId="urn:microsoft.com/office/officeart/2005/8/layout/cycle1"/>
    <dgm:cxn modelId="{D19CD58A-007A-4549-9CC1-9A762A22EA34}" type="presParOf" srcId="{77FCA02E-BAA8-EE42-AB71-E7AE94911931}" destId="{B1FD7409-2610-7941-95BE-8F19E83B46DE}" srcOrd="4" destOrd="0" presId="urn:microsoft.com/office/officeart/2005/8/layout/cycle1"/>
    <dgm:cxn modelId="{D8DA1B5F-C411-4C50-84B4-49A33525A136}" type="presParOf" srcId="{77FCA02E-BAA8-EE42-AB71-E7AE94911931}" destId="{008B0C8C-CECA-724A-84BA-44AB28DCD051}" srcOrd="5" destOrd="0" presId="urn:microsoft.com/office/officeart/2005/8/layout/cycle1"/>
    <dgm:cxn modelId="{B33199CC-9278-4378-AB0D-FD9B828599E9}" type="presParOf" srcId="{77FCA02E-BAA8-EE42-AB71-E7AE94911931}" destId="{9B49538D-B657-CB4A-A3B3-AF2E85B2E6CA}" srcOrd="6" destOrd="0" presId="urn:microsoft.com/office/officeart/2005/8/layout/cycle1"/>
    <dgm:cxn modelId="{336F526B-258D-460C-A8F1-E11DF6CA06B3}" type="presParOf" srcId="{77FCA02E-BAA8-EE42-AB71-E7AE94911931}" destId="{592FC8C4-93B3-084D-A1F6-074F7FB5D370}" srcOrd="7" destOrd="0" presId="urn:microsoft.com/office/officeart/2005/8/layout/cycle1"/>
    <dgm:cxn modelId="{2240C715-C984-4411-B306-F19467B800F0}" type="presParOf" srcId="{77FCA02E-BAA8-EE42-AB71-E7AE94911931}" destId="{9D9BBC7B-9323-D444-8317-EE321FD269A6}" srcOrd="8" destOrd="0" presId="urn:microsoft.com/office/officeart/2005/8/layout/cycle1"/>
    <dgm:cxn modelId="{360843EA-E7E5-4D97-B7DA-1BB193093FDA}" type="presParOf" srcId="{77FCA02E-BAA8-EE42-AB71-E7AE94911931}" destId="{336AE5AA-4813-3148-A2D4-C49894147501}" srcOrd="9" destOrd="0" presId="urn:microsoft.com/office/officeart/2005/8/layout/cycle1"/>
    <dgm:cxn modelId="{85D58776-4C71-4541-8B68-0E7648C723A2}" type="presParOf" srcId="{77FCA02E-BAA8-EE42-AB71-E7AE94911931}" destId="{05676FC6-9152-9448-B160-FD26EE072D73}" srcOrd="10" destOrd="0" presId="urn:microsoft.com/office/officeart/2005/8/layout/cycle1"/>
    <dgm:cxn modelId="{55A16796-ADE7-4AFC-82D5-FF2FCA9B2F55}" type="presParOf" srcId="{77FCA02E-BAA8-EE42-AB71-E7AE94911931}" destId="{42336CD6-5C85-6A40-902A-E168C9C0675C}" srcOrd="11" destOrd="0" presId="urn:microsoft.com/office/officeart/2005/8/layout/cycle1"/>
    <dgm:cxn modelId="{C51DEC2B-A5EB-4DB6-9203-875C3D509C5A}" type="presParOf" srcId="{77FCA02E-BAA8-EE42-AB71-E7AE94911931}" destId="{05855433-2E12-7E45-9D02-E2D48F2E3F37}" srcOrd="12" destOrd="0" presId="urn:microsoft.com/office/officeart/2005/8/layout/cycle1"/>
    <dgm:cxn modelId="{39DA1A84-1310-4FBF-AF1D-DA560909BC8B}" type="presParOf" srcId="{77FCA02E-BAA8-EE42-AB71-E7AE94911931}" destId="{9510FC75-A255-5543-913C-E33205F12C08}" srcOrd="13" destOrd="0" presId="urn:microsoft.com/office/officeart/2005/8/layout/cycle1"/>
    <dgm:cxn modelId="{A52C1F64-A8C6-4A7E-92C1-2D47312CC2B9}" type="presParOf" srcId="{77FCA02E-BAA8-EE42-AB71-E7AE94911931}" destId="{A51052CE-61E0-F44E-9E6F-93D21121605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751584-9791-AF4F-8400-1ED12DB5B2A7}"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E4193C56-6732-D645-B503-9F98286A60CD}">
      <dgm:prSet/>
      <dgm:spPr/>
      <dgm:t>
        <a:bodyPr/>
        <a:lstStyle/>
        <a:p>
          <a:pPr rtl="0"/>
          <a:r>
            <a:rPr lang="en-US" dirty="0" smtClean="0"/>
            <a:t>Assess</a:t>
          </a:r>
          <a:endParaRPr lang="en-US" dirty="0"/>
        </a:p>
      </dgm:t>
    </dgm:pt>
    <dgm:pt modelId="{2D133D39-E3EA-5641-A9A0-612AABDAD062}" type="parTrans" cxnId="{033A124A-BF1E-D54A-9CB4-63198278F88B}">
      <dgm:prSet/>
      <dgm:spPr/>
      <dgm:t>
        <a:bodyPr/>
        <a:lstStyle/>
        <a:p>
          <a:endParaRPr lang="en-US"/>
        </a:p>
      </dgm:t>
    </dgm:pt>
    <dgm:pt modelId="{E0B14195-DB32-2E47-97FA-A3122A001A4D}" type="sibTrans" cxnId="{033A124A-BF1E-D54A-9CB4-63198278F88B}">
      <dgm:prSet/>
      <dgm:spPr/>
      <dgm:t>
        <a:bodyPr/>
        <a:lstStyle/>
        <a:p>
          <a:endParaRPr lang="en-US"/>
        </a:p>
      </dgm:t>
    </dgm:pt>
    <dgm:pt modelId="{9D047C40-55DF-B74F-B778-CDE5B64835B1}">
      <dgm:prSet/>
      <dgm:spPr/>
      <dgm:t>
        <a:bodyPr/>
        <a:lstStyle/>
        <a:p>
          <a:pPr rtl="0"/>
          <a:r>
            <a:rPr lang="en-US" dirty="0" smtClean="0"/>
            <a:t>Analyze</a:t>
          </a:r>
          <a:endParaRPr lang="en-US" dirty="0"/>
        </a:p>
      </dgm:t>
    </dgm:pt>
    <dgm:pt modelId="{FC5DBE07-060A-1F49-BE7A-D79ED7F38323}" type="parTrans" cxnId="{7412B140-AAE8-C84A-8BE0-4D5A41C8029B}">
      <dgm:prSet/>
      <dgm:spPr/>
      <dgm:t>
        <a:bodyPr/>
        <a:lstStyle/>
        <a:p>
          <a:endParaRPr lang="en-US"/>
        </a:p>
      </dgm:t>
    </dgm:pt>
    <dgm:pt modelId="{8C59B37F-358B-D540-8DEB-CAB59ACE513C}" type="sibTrans" cxnId="{7412B140-AAE8-C84A-8BE0-4D5A41C8029B}">
      <dgm:prSet/>
      <dgm:spPr/>
      <dgm:t>
        <a:bodyPr/>
        <a:lstStyle/>
        <a:p>
          <a:endParaRPr lang="en-US"/>
        </a:p>
      </dgm:t>
    </dgm:pt>
    <dgm:pt modelId="{F569EEF7-AFA9-9744-803A-ED507E839971}">
      <dgm:prSet/>
      <dgm:spPr/>
      <dgm:t>
        <a:bodyPr/>
        <a:lstStyle/>
        <a:p>
          <a:pPr rtl="0"/>
          <a:r>
            <a:rPr lang="en-US" dirty="0" smtClean="0"/>
            <a:t>Plan</a:t>
          </a:r>
          <a:endParaRPr lang="en-US" dirty="0"/>
        </a:p>
      </dgm:t>
    </dgm:pt>
    <dgm:pt modelId="{926008D2-6467-3C4F-82D4-149C497DF36E}" type="parTrans" cxnId="{F4FE67B2-717C-E646-B703-49E8EB1175B9}">
      <dgm:prSet/>
      <dgm:spPr/>
      <dgm:t>
        <a:bodyPr/>
        <a:lstStyle/>
        <a:p>
          <a:endParaRPr lang="en-US"/>
        </a:p>
      </dgm:t>
    </dgm:pt>
    <dgm:pt modelId="{13567E5C-3D86-2D46-82AC-55867E028955}" type="sibTrans" cxnId="{F4FE67B2-717C-E646-B703-49E8EB1175B9}">
      <dgm:prSet/>
      <dgm:spPr/>
      <dgm:t>
        <a:bodyPr/>
        <a:lstStyle/>
        <a:p>
          <a:endParaRPr lang="en-US"/>
        </a:p>
      </dgm:t>
    </dgm:pt>
    <dgm:pt modelId="{0C57D0A1-DCA7-094B-94D4-75DF546DAFC8}">
      <dgm:prSet/>
      <dgm:spPr/>
      <dgm:t>
        <a:bodyPr/>
        <a:lstStyle/>
        <a:p>
          <a:pPr rtl="0"/>
          <a:r>
            <a:rPr lang="en-US" dirty="0" smtClean="0"/>
            <a:t>Teach</a:t>
          </a:r>
          <a:endParaRPr lang="en-US" dirty="0"/>
        </a:p>
      </dgm:t>
    </dgm:pt>
    <dgm:pt modelId="{E4E572D2-2854-F645-9EDA-EDF5306658C5}" type="parTrans" cxnId="{A82699D3-2B9A-CB41-AA37-13826AAA5950}">
      <dgm:prSet/>
      <dgm:spPr/>
      <dgm:t>
        <a:bodyPr/>
        <a:lstStyle/>
        <a:p>
          <a:endParaRPr lang="en-US"/>
        </a:p>
      </dgm:t>
    </dgm:pt>
    <dgm:pt modelId="{A4B8F884-FC97-2243-83C3-8397B301F224}" type="sibTrans" cxnId="{A82699D3-2B9A-CB41-AA37-13826AAA5950}">
      <dgm:prSet/>
      <dgm:spPr/>
      <dgm:t>
        <a:bodyPr/>
        <a:lstStyle/>
        <a:p>
          <a:endParaRPr lang="en-US"/>
        </a:p>
      </dgm:t>
    </dgm:pt>
    <dgm:pt modelId="{7FA87109-E223-FF4B-B294-8985858474F7}" type="pres">
      <dgm:prSet presAssocID="{E2751584-9791-AF4F-8400-1ED12DB5B2A7}" presName="Name0" presStyleCnt="0">
        <dgm:presLayoutVars>
          <dgm:dir/>
          <dgm:resizeHandles val="exact"/>
        </dgm:presLayoutVars>
      </dgm:prSet>
      <dgm:spPr/>
      <dgm:t>
        <a:bodyPr/>
        <a:lstStyle/>
        <a:p>
          <a:endParaRPr lang="en-US"/>
        </a:p>
      </dgm:t>
    </dgm:pt>
    <dgm:pt modelId="{4C9A2C9D-1294-7741-8425-6D9DE032654E}" type="pres">
      <dgm:prSet presAssocID="{E2751584-9791-AF4F-8400-1ED12DB5B2A7}" presName="cycle" presStyleCnt="0"/>
      <dgm:spPr/>
      <dgm:t>
        <a:bodyPr/>
        <a:lstStyle/>
        <a:p>
          <a:endParaRPr lang="en-US"/>
        </a:p>
      </dgm:t>
    </dgm:pt>
    <dgm:pt modelId="{3890AA3A-9272-3846-BDEA-F9F2E8A045AA}" type="pres">
      <dgm:prSet presAssocID="{E4193C56-6732-D645-B503-9F98286A60CD}" presName="nodeFirstNode" presStyleLbl="node1" presStyleIdx="0" presStyleCnt="4" custScaleX="58068" custScaleY="54915">
        <dgm:presLayoutVars>
          <dgm:bulletEnabled val="1"/>
        </dgm:presLayoutVars>
      </dgm:prSet>
      <dgm:spPr/>
      <dgm:t>
        <a:bodyPr/>
        <a:lstStyle/>
        <a:p>
          <a:endParaRPr lang="en-US"/>
        </a:p>
      </dgm:t>
    </dgm:pt>
    <dgm:pt modelId="{D245FBB1-0849-7A45-9BC6-67E5549F5DD9}" type="pres">
      <dgm:prSet presAssocID="{E0B14195-DB32-2E47-97FA-A3122A001A4D}" presName="sibTransFirstNode" presStyleLbl="bgShp" presStyleIdx="0" presStyleCnt="1" custLinFactNeighborX="-953" custLinFactNeighborY="2558"/>
      <dgm:spPr/>
      <dgm:t>
        <a:bodyPr/>
        <a:lstStyle/>
        <a:p>
          <a:endParaRPr lang="en-US"/>
        </a:p>
      </dgm:t>
    </dgm:pt>
    <dgm:pt modelId="{CCC200CD-D291-6A48-BDEE-D3F6C8672AA1}" type="pres">
      <dgm:prSet presAssocID="{9D047C40-55DF-B74F-B778-CDE5B64835B1}" presName="nodeFollowingNodes" presStyleLbl="node1" presStyleIdx="1" presStyleCnt="4" custScaleX="58175" custScaleY="54484" custRadScaleRad="124692" custRadScaleInc="9052">
        <dgm:presLayoutVars>
          <dgm:bulletEnabled val="1"/>
        </dgm:presLayoutVars>
      </dgm:prSet>
      <dgm:spPr/>
      <dgm:t>
        <a:bodyPr/>
        <a:lstStyle/>
        <a:p>
          <a:endParaRPr lang="en-US"/>
        </a:p>
      </dgm:t>
    </dgm:pt>
    <dgm:pt modelId="{34516BF4-144D-5F4F-9C8E-7CD88DBBE900}" type="pres">
      <dgm:prSet presAssocID="{F569EEF7-AFA9-9744-803A-ED507E839971}" presName="nodeFollowingNodes" presStyleLbl="node1" presStyleIdx="2" presStyleCnt="4" custScaleX="58068" custScaleY="54388" custRadScaleRad="122313" custRadScaleInc="62">
        <dgm:presLayoutVars>
          <dgm:bulletEnabled val="1"/>
        </dgm:presLayoutVars>
      </dgm:prSet>
      <dgm:spPr/>
      <dgm:t>
        <a:bodyPr/>
        <a:lstStyle/>
        <a:p>
          <a:endParaRPr lang="en-US"/>
        </a:p>
      </dgm:t>
    </dgm:pt>
    <dgm:pt modelId="{4217C6A5-CB5C-904B-BDF3-B35D4CB2AD90}" type="pres">
      <dgm:prSet presAssocID="{0C57D0A1-DCA7-094B-94D4-75DF546DAFC8}" presName="nodeFollowingNodes" presStyleLbl="node1" presStyleIdx="3" presStyleCnt="4" custScaleX="58068" custScaleY="54484" custRadScaleRad="123813" custRadScaleInc="-9116">
        <dgm:presLayoutVars>
          <dgm:bulletEnabled val="1"/>
        </dgm:presLayoutVars>
      </dgm:prSet>
      <dgm:spPr/>
      <dgm:t>
        <a:bodyPr/>
        <a:lstStyle/>
        <a:p>
          <a:endParaRPr lang="en-US"/>
        </a:p>
      </dgm:t>
    </dgm:pt>
  </dgm:ptLst>
  <dgm:cxnLst>
    <dgm:cxn modelId="{0845C5AE-FDD5-4A62-84E4-9F7623A85ADB}" type="presOf" srcId="{9D047C40-55DF-B74F-B778-CDE5B64835B1}" destId="{CCC200CD-D291-6A48-BDEE-D3F6C8672AA1}" srcOrd="0" destOrd="0" presId="urn:microsoft.com/office/officeart/2005/8/layout/cycle3"/>
    <dgm:cxn modelId="{FC1BAE77-ED1D-4B5B-ACD8-C3F5A555D4F5}" type="presOf" srcId="{E4193C56-6732-D645-B503-9F98286A60CD}" destId="{3890AA3A-9272-3846-BDEA-F9F2E8A045AA}" srcOrd="0" destOrd="0" presId="urn:microsoft.com/office/officeart/2005/8/layout/cycle3"/>
    <dgm:cxn modelId="{7412B140-AAE8-C84A-8BE0-4D5A41C8029B}" srcId="{E2751584-9791-AF4F-8400-1ED12DB5B2A7}" destId="{9D047C40-55DF-B74F-B778-CDE5B64835B1}" srcOrd="1" destOrd="0" parTransId="{FC5DBE07-060A-1F49-BE7A-D79ED7F38323}" sibTransId="{8C59B37F-358B-D540-8DEB-CAB59ACE513C}"/>
    <dgm:cxn modelId="{15C74B03-732D-4CDB-A673-561B2DF0B5C7}" type="presOf" srcId="{E0B14195-DB32-2E47-97FA-A3122A001A4D}" destId="{D245FBB1-0849-7A45-9BC6-67E5549F5DD9}" srcOrd="0" destOrd="0" presId="urn:microsoft.com/office/officeart/2005/8/layout/cycle3"/>
    <dgm:cxn modelId="{A82699D3-2B9A-CB41-AA37-13826AAA5950}" srcId="{E2751584-9791-AF4F-8400-1ED12DB5B2A7}" destId="{0C57D0A1-DCA7-094B-94D4-75DF546DAFC8}" srcOrd="3" destOrd="0" parTransId="{E4E572D2-2854-F645-9EDA-EDF5306658C5}" sibTransId="{A4B8F884-FC97-2243-83C3-8397B301F224}"/>
    <dgm:cxn modelId="{033A124A-BF1E-D54A-9CB4-63198278F88B}" srcId="{E2751584-9791-AF4F-8400-1ED12DB5B2A7}" destId="{E4193C56-6732-D645-B503-9F98286A60CD}" srcOrd="0" destOrd="0" parTransId="{2D133D39-E3EA-5641-A9A0-612AABDAD062}" sibTransId="{E0B14195-DB32-2E47-97FA-A3122A001A4D}"/>
    <dgm:cxn modelId="{F4FE67B2-717C-E646-B703-49E8EB1175B9}" srcId="{E2751584-9791-AF4F-8400-1ED12DB5B2A7}" destId="{F569EEF7-AFA9-9744-803A-ED507E839971}" srcOrd="2" destOrd="0" parTransId="{926008D2-6467-3C4F-82D4-149C497DF36E}" sibTransId="{13567E5C-3D86-2D46-82AC-55867E028955}"/>
    <dgm:cxn modelId="{012F83EA-80F5-418B-8B29-E3DB847EB33A}" type="presOf" srcId="{F569EEF7-AFA9-9744-803A-ED507E839971}" destId="{34516BF4-144D-5F4F-9C8E-7CD88DBBE900}" srcOrd="0" destOrd="0" presId="urn:microsoft.com/office/officeart/2005/8/layout/cycle3"/>
    <dgm:cxn modelId="{78A49DFE-7F43-415C-B4C5-562ED6B21AD1}" type="presOf" srcId="{E2751584-9791-AF4F-8400-1ED12DB5B2A7}" destId="{7FA87109-E223-FF4B-B294-8985858474F7}" srcOrd="0" destOrd="0" presId="urn:microsoft.com/office/officeart/2005/8/layout/cycle3"/>
    <dgm:cxn modelId="{366937A3-3071-40A9-8217-F5F8FF058702}" type="presOf" srcId="{0C57D0A1-DCA7-094B-94D4-75DF546DAFC8}" destId="{4217C6A5-CB5C-904B-BDF3-B35D4CB2AD90}" srcOrd="0" destOrd="0" presId="urn:microsoft.com/office/officeart/2005/8/layout/cycle3"/>
    <dgm:cxn modelId="{B51239E3-99AE-4D3E-9288-82F2FC601B12}" type="presParOf" srcId="{7FA87109-E223-FF4B-B294-8985858474F7}" destId="{4C9A2C9D-1294-7741-8425-6D9DE032654E}" srcOrd="0" destOrd="0" presId="urn:microsoft.com/office/officeart/2005/8/layout/cycle3"/>
    <dgm:cxn modelId="{BEF05D46-390F-4905-9325-6A6E69D9AE7A}" type="presParOf" srcId="{4C9A2C9D-1294-7741-8425-6D9DE032654E}" destId="{3890AA3A-9272-3846-BDEA-F9F2E8A045AA}" srcOrd="0" destOrd="0" presId="urn:microsoft.com/office/officeart/2005/8/layout/cycle3"/>
    <dgm:cxn modelId="{03B11F9B-1129-4125-9B21-08EE71951E8C}" type="presParOf" srcId="{4C9A2C9D-1294-7741-8425-6D9DE032654E}" destId="{D245FBB1-0849-7A45-9BC6-67E5549F5DD9}" srcOrd="1" destOrd="0" presId="urn:microsoft.com/office/officeart/2005/8/layout/cycle3"/>
    <dgm:cxn modelId="{230A44D2-EDDC-44DA-926E-1B964E4DD0B6}" type="presParOf" srcId="{4C9A2C9D-1294-7741-8425-6D9DE032654E}" destId="{CCC200CD-D291-6A48-BDEE-D3F6C8672AA1}" srcOrd="2" destOrd="0" presId="urn:microsoft.com/office/officeart/2005/8/layout/cycle3"/>
    <dgm:cxn modelId="{69C514E5-319C-47BA-9EA2-9C4A2C54C48D}" type="presParOf" srcId="{4C9A2C9D-1294-7741-8425-6D9DE032654E}" destId="{34516BF4-144D-5F4F-9C8E-7CD88DBBE900}" srcOrd="3" destOrd="0" presId="urn:microsoft.com/office/officeart/2005/8/layout/cycle3"/>
    <dgm:cxn modelId="{4187180F-6743-4232-8C27-388717BE0684}" type="presParOf" srcId="{4C9A2C9D-1294-7741-8425-6D9DE032654E}" destId="{4217C6A5-CB5C-904B-BDF3-B35D4CB2AD90}"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7873ED-AC05-4794-B54E-0C96735C8770}" type="doc">
      <dgm:prSet loTypeId="urn:microsoft.com/office/officeart/2005/8/layout/hProcess9" loCatId="process" qsTypeId="urn:microsoft.com/office/officeart/2005/8/quickstyle/simple1" qsCatId="simple" csTypeId="urn:microsoft.com/office/officeart/2005/8/colors/colorful1" csCatId="colorful" phldr="1"/>
      <dgm:spPr/>
    </dgm:pt>
    <dgm:pt modelId="{FA1E8E36-3417-4692-82A4-838887BD2791}">
      <dgm:prSet phldrT="[Text]"/>
      <dgm:spPr/>
      <dgm:t>
        <a:bodyPr/>
        <a:lstStyle/>
        <a:p>
          <a:r>
            <a:rPr lang="en-US" dirty="0" smtClean="0"/>
            <a:t>Modeling with Interactive Questions</a:t>
          </a:r>
          <a:endParaRPr lang="en-US" dirty="0"/>
        </a:p>
      </dgm:t>
    </dgm:pt>
    <dgm:pt modelId="{2D7CC46A-6289-4076-A656-4E482599124B}" type="parTrans" cxnId="{6E4AFBFC-D082-4C37-8CCD-3E7B3B5B2038}">
      <dgm:prSet/>
      <dgm:spPr/>
      <dgm:t>
        <a:bodyPr/>
        <a:lstStyle/>
        <a:p>
          <a:endParaRPr lang="en-US"/>
        </a:p>
      </dgm:t>
    </dgm:pt>
    <dgm:pt modelId="{D2BABFC9-EB8A-47E6-831D-CFFAF68D4875}" type="sibTrans" cxnId="{6E4AFBFC-D082-4C37-8CCD-3E7B3B5B2038}">
      <dgm:prSet/>
      <dgm:spPr/>
      <dgm:t>
        <a:bodyPr/>
        <a:lstStyle/>
        <a:p>
          <a:endParaRPr lang="en-US"/>
        </a:p>
      </dgm:t>
    </dgm:pt>
    <dgm:pt modelId="{85776915-8886-478E-849E-F28793C5CC9F}">
      <dgm:prSet phldrT="[Text]"/>
      <dgm:spPr/>
      <dgm:t>
        <a:bodyPr/>
        <a:lstStyle/>
        <a:p>
          <a:r>
            <a:rPr lang="en-US" dirty="0" smtClean="0"/>
            <a:t>Guided Practice</a:t>
          </a:r>
          <a:endParaRPr lang="en-US" dirty="0"/>
        </a:p>
      </dgm:t>
    </dgm:pt>
    <dgm:pt modelId="{33511283-DE39-4E87-B25D-D20108E8117B}" type="parTrans" cxnId="{DC239D00-B4BF-4FD1-8246-4D3877C1D486}">
      <dgm:prSet/>
      <dgm:spPr/>
      <dgm:t>
        <a:bodyPr/>
        <a:lstStyle/>
        <a:p>
          <a:endParaRPr lang="en-US"/>
        </a:p>
      </dgm:t>
    </dgm:pt>
    <dgm:pt modelId="{23260A05-7C1E-4345-9C29-D91F315144AC}" type="sibTrans" cxnId="{DC239D00-B4BF-4FD1-8246-4D3877C1D486}">
      <dgm:prSet/>
      <dgm:spPr/>
      <dgm:t>
        <a:bodyPr/>
        <a:lstStyle/>
        <a:p>
          <a:endParaRPr lang="en-US"/>
        </a:p>
      </dgm:t>
    </dgm:pt>
    <dgm:pt modelId="{B7C23E52-117D-4F33-BE30-ED1E051B669B}">
      <dgm:prSet phldrT="[Text]"/>
      <dgm:spPr/>
      <dgm:t>
        <a:bodyPr/>
        <a:lstStyle/>
        <a:p>
          <a:r>
            <a:rPr lang="en-US" dirty="0" smtClean="0"/>
            <a:t>Independent Practice</a:t>
          </a:r>
          <a:endParaRPr lang="en-US" dirty="0"/>
        </a:p>
      </dgm:t>
    </dgm:pt>
    <dgm:pt modelId="{5DDE341A-9B10-44C2-9010-DF95C40FA3E9}" type="parTrans" cxnId="{F1263801-0DB3-45A7-AD3E-DA9E375567E7}">
      <dgm:prSet/>
      <dgm:spPr/>
      <dgm:t>
        <a:bodyPr/>
        <a:lstStyle/>
        <a:p>
          <a:endParaRPr lang="en-US"/>
        </a:p>
      </dgm:t>
    </dgm:pt>
    <dgm:pt modelId="{2CB50D86-7211-4A28-B490-B1A35F02088B}" type="sibTrans" cxnId="{F1263801-0DB3-45A7-AD3E-DA9E375567E7}">
      <dgm:prSet/>
      <dgm:spPr/>
      <dgm:t>
        <a:bodyPr/>
        <a:lstStyle/>
        <a:p>
          <a:endParaRPr lang="en-US"/>
        </a:p>
      </dgm:t>
    </dgm:pt>
    <dgm:pt modelId="{71A30CAD-5915-4BEE-B82B-F5B303765730}" type="pres">
      <dgm:prSet presAssocID="{497873ED-AC05-4794-B54E-0C96735C8770}" presName="CompostProcess" presStyleCnt="0">
        <dgm:presLayoutVars>
          <dgm:dir/>
          <dgm:resizeHandles val="exact"/>
        </dgm:presLayoutVars>
      </dgm:prSet>
      <dgm:spPr/>
    </dgm:pt>
    <dgm:pt modelId="{6F114E88-A818-40A7-B55F-FDC3FBE48B34}" type="pres">
      <dgm:prSet presAssocID="{497873ED-AC05-4794-B54E-0C96735C8770}" presName="arrow" presStyleLbl="bgShp" presStyleIdx="0" presStyleCnt="1"/>
      <dgm:spPr/>
    </dgm:pt>
    <dgm:pt modelId="{1AF96156-5FFE-49AD-A9A9-F29D4F2E9E3F}" type="pres">
      <dgm:prSet presAssocID="{497873ED-AC05-4794-B54E-0C96735C8770}" presName="linearProcess" presStyleCnt="0"/>
      <dgm:spPr/>
    </dgm:pt>
    <dgm:pt modelId="{92F01AC7-E215-4466-A317-F3692562DE27}" type="pres">
      <dgm:prSet presAssocID="{FA1E8E36-3417-4692-82A4-838887BD2791}" presName="textNode" presStyleLbl="node1" presStyleIdx="0" presStyleCnt="3">
        <dgm:presLayoutVars>
          <dgm:bulletEnabled val="1"/>
        </dgm:presLayoutVars>
      </dgm:prSet>
      <dgm:spPr/>
      <dgm:t>
        <a:bodyPr/>
        <a:lstStyle/>
        <a:p>
          <a:endParaRPr lang="en-US"/>
        </a:p>
      </dgm:t>
    </dgm:pt>
    <dgm:pt modelId="{EC186497-C23A-432F-88C6-25515BD822F6}" type="pres">
      <dgm:prSet presAssocID="{D2BABFC9-EB8A-47E6-831D-CFFAF68D4875}" presName="sibTrans" presStyleCnt="0"/>
      <dgm:spPr/>
    </dgm:pt>
    <dgm:pt modelId="{69AD209D-609A-44A3-B8A9-21958ED6DB58}" type="pres">
      <dgm:prSet presAssocID="{85776915-8886-478E-849E-F28793C5CC9F}" presName="textNode" presStyleLbl="node1" presStyleIdx="1" presStyleCnt="3">
        <dgm:presLayoutVars>
          <dgm:bulletEnabled val="1"/>
        </dgm:presLayoutVars>
      </dgm:prSet>
      <dgm:spPr/>
      <dgm:t>
        <a:bodyPr/>
        <a:lstStyle/>
        <a:p>
          <a:endParaRPr lang="en-US"/>
        </a:p>
      </dgm:t>
    </dgm:pt>
    <dgm:pt modelId="{E113A37A-6A16-486E-BC59-DCBF37E53930}" type="pres">
      <dgm:prSet presAssocID="{23260A05-7C1E-4345-9C29-D91F315144AC}" presName="sibTrans" presStyleCnt="0"/>
      <dgm:spPr/>
    </dgm:pt>
    <dgm:pt modelId="{F718D383-AB8E-4745-B35C-00E5BDB5A92C}" type="pres">
      <dgm:prSet presAssocID="{B7C23E52-117D-4F33-BE30-ED1E051B669B}" presName="textNode" presStyleLbl="node1" presStyleIdx="2" presStyleCnt="3">
        <dgm:presLayoutVars>
          <dgm:bulletEnabled val="1"/>
        </dgm:presLayoutVars>
      </dgm:prSet>
      <dgm:spPr/>
      <dgm:t>
        <a:bodyPr/>
        <a:lstStyle/>
        <a:p>
          <a:endParaRPr lang="en-US"/>
        </a:p>
      </dgm:t>
    </dgm:pt>
  </dgm:ptLst>
  <dgm:cxnLst>
    <dgm:cxn modelId="{6E4AFBFC-D082-4C37-8CCD-3E7B3B5B2038}" srcId="{497873ED-AC05-4794-B54E-0C96735C8770}" destId="{FA1E8E36-3417-4692-82A4-838887BD2791}" srcOrd="0" destOrd="0" parTransId="{2D7CC46A-6289-4076-A656-4E482599124B}" sibTransId="{D2BABFC9-EB8A-47E6-831D-CFFAF68D4875}"/>
    <dgm:cxn modelId="{B3AFE564-201A-4421-BD72-8845ACF1B1F3}" type="presOf" srcId="{B7C23E52-117D-4F33-BE30-ED1E051B669B}" destId="{F718D383-AB8E-4745-B35C-00E5BDB5A92C}" srcOrd="0" destOrd="0" presId="urn:microsoft.com/office/officeart/2005/8/layout/hProcess9"/>
    <dgm:cxn modelId="{CE37E649-6A61-4497-AE2B-6D3A3AA01194}" type="presOf" srcId="{FA1E8E36-3417-4692-82A4-838887BD2791}" destId="{92F01AC7-E215-4466-A317-F3692562DE27}" srcOrd="0" destOrd="0" presId="urn:microsoft.com/office/officeart/2005/8/layout/hProcess9"/>
    <dgm:cxn modelId="{F1263801-0DB3-45A7-AD3E-DA9E375567E7}" srcId="{497873ED-AC05-4794-B54E-0C96735C8770}" destId="{B7C23E52-117D-4F33-BE30-ED1E051B669B}" srcOrd="2" destOrd="0" parTransId="{5DDE341A-9B10-44C2-9010-DF95C40FA3E9}" sibTransId="{2CB50D86-7211-4A28-B490-B1A35F02088B}"/>
    <dgm:cxn modelId="{DC239D00-B4BF-4FD1-8246-4D3877C1D486}" srcId="{497873ED-AC05-4794-B54E-0C96735C8770}" destId="{85776915-8886-478E-849E-F28793C5CC9F}" srcOrd="1" destOrd="0" parTransId="{33511283-DE39-4E87-B25D-D20108E8117B}" sibTransId="{23260A05-7C1E-4345-9C29-D91F315144AC}"/>
    <dgm:cxn modelId="{86E66D73-EE3F-47BD-A8A8-F7E3B57E94E1}" type="presOf" srcId="{85776915-8886-478E-849E-F28793C5CC9F}" destId="{69AD209D-609A-44A3-B8A9-21958ED6DB58}" srcOrd="0" destOrd="0" presId="urn:microsoft.com/office/officeart/2005/8/layout/hProcess9"/>
    <dgm:cxn modelId="{687D8E38-4FD1-4904-9DF5-95FF55465651}" type="presOf" srcId="{497873ED-AC05-4794-B54E-0C96735C8770}" destId="{71A30CAD-5915-4BEE-B82B-F5B303765730}" srcOrd="0" destOrd="0" presId="urn:microsoft.com/office/officeart/2005/8/layout/hProcess9"/>
    <dgm:cxn modelId="{F0B5F4EB-35A9-4FEC-B7E2-645DE9AB1E70}" type="presParOf" srcId="{71A30CAD-5915-4BEE-B82B-F5B303765730}" destId="{6F114E88-A818-40A7-B55F-FDC3FBE48B34}" srcOrd="0" destOrd="0" presId="urn:microsoft.com/office/officeart/2005/8/layout/hProcess9"/>
    <dgm:cxn modelId="{F249C4AE-FEB6-492E-9DB3-B7A3F6EE623E}" type="presParOf" srcId="{71A30CAD-5915-4BEE-B82B-F5B303765730}" destId="{1AF96156-5FFE-49AD-A9A9-F29D4F2E9E3F}" srcOrd="1" destOrd="0" presId="urn:microsoft.com/office/officeart/2005/8/layout/hProcess9"/>
    <dgm:cxn modelId="{4FA6AFB6-A7B0-42D6-AC0A-7584C2879287}" type="presParOf" srcId="{1AF96156-5FFE-49AD-A9A9-F29D4F2E9E3F}" destId="{92F01AC7-E215-4466-A317-F3692562DE27}" srcOrd="0" destOrd="0" presId="urn:microsoft.com/office/officeart/2005/8/layout/hProcess9"/>
    <dgm:cxn modelId="{2A5D315A-11F9-4AB0-BA1F-423E69903AF8}" type="presParOf" srcId="{1AF96156-5FFE-49AD-A9A9-F29D4F2E9E3F}" destId="{EC186497-C23A-432F-88C6-25515BD822F6}" srcOrd="1" destOrd="0" presId="urn:microsoft.com/office/officeart/2005/8/layout/hProcess9"/>
    <dgm:cxn modelId="{1586E48B-D681-4769-BBA3-5BF8226853E3}" type="presParOf" srcId="{1AF96156-5FFE-49AD-A9A9-F29D4F2E9E3F}" destId="{69AD209D-609A-44A3-B8A9-21958ED6DB58}" srcOrd="2" destOrd="0" presId="urn:microsoft.com/office/officeart/2005/8/layout/hProcess9"/>
    <dgm:cxn modelId="{1444F500-E82E-42D3-9323-079B63FC6973}" type="presParOf" srcId="{1AF96156-5FFE-49AD-A9A9-F29D4F2E9E3F}" destId="{E113A37A-6A16-486E-BC59-DCBF37E53930}" srcOrd="3" destOrd="0" presId="urn:microsoft.com/office/officeart/2005/8/layout/hProcess9"/>
    <dgm:cxn modelId="{5A52A75E-92E7-4312-97D6-13D3C4E8ADC0}" type="presParOf" srcId="{1AF96156-5FFE-49AD-A9A9-F29D4F2E9E3F}" destId="{F718D383-AB8E-4745-B35C-00E5BDB5A9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2556FF-1640-4825-99D2-A7395902298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EA43A5B0-1C7F-41DE-B3F4-94ADAAB35E4B}">
      <dgm:prSet phldrT="[Text]"/>
      <dgm:spPr/>
      <dgm:t>
        <a:bodyPr/>
        <a:lstStyle/>
        <a:p>
          <a:r>
            <a:rPr lang="en-US" dirty="0" smtClean="0"/>
            <a:t>Concept Development</a:t>
          </a:r>
          <a:endParaRPr lang="en-US" dirty="0"/>
        </a:p>
      </dgm:t>
    </dgm:pt>
    <dgm:pt modelId="{45022873-38CC-4D16-9A73-AC4294504499}" type="parTrans" cxnId="{292EFFF5-BE7B-423B-B1C4-9486C523CC2E}">
      <dgm:prSet/>
      <dgm:spPr/>
      <dgm:t>
        <a:bodyPr/>
        <a:lstStyle/>
        <a:p>
          <a:endParaRPr lang="en-US"/>
        </a:p>
      </dgm:t>
    </dgm:pt>
    <dgm:pt modelId="{FF5230B6-3050-40FF-891C-784277B087BD}" type="sibTrans" cxnId="{292EFFF5-BE7B-423B-B1C4-9486C523CC2E}">
      <dgm:prSet/>
      <dgm:spPr/>
      <dgm:t>
        <a:bodyPr/>
        <a:lstStyle/>
        <a:p>
          <a:endParaRPr lang="en-US"/>
        </a:p>
      </dgm:t>
    </dgm:pt>
    <dgm:pt modelId="{364A8470-41A1-40D3-A5C6-F32146DD3A52}">
      <dgm:prSet phldrT="[Text]"/>
      <dgm:spPr/>
      <dgm:t>
        <a:bodyPr/>
        <a:lstStyle/>
        <a:p>
          <a:r>
            <a:rPr lang="en-US" dirty="0" smtClean="0"/>
            <a:t>Problem Set</a:t>
          </a:r>
          <a:endParaRPr lang="en-US" dirty="0"/>
        </a:p>
      </dgm:t>
    </dgm:pt>
    <dgm:pt modelId="{ED86A636-6BD3-4CD9-9015-FD8FE640A44D}" type="parTrans" cxnId="{2838356B-995C-4832-AF70-ADA7D9474010}">
      <dgm:prSet/>
      <dgm:spPr/>
      <dgm:t>
        <a:bodyPr/>
        <a:lstStyle/>
        <a:p>
          <a:endParaRPr lang="en-US"/>
        </a:p>
      </dgm:t>
    </dgm:pt>
    <dgm:pt modelId="{04150DDF-D86C-4038-A505-5D0D74537E27}" type="sibTrans" cxnId="{2838356B-995C-4832-AF70-ADA7D9474010}">
      <dgm:prSet/>
      <dgm:spPr/>
      <dgm:t>
        <a:bodyPr/>
        <a:lstStyle/>
        <a:p>
          <a:endParaRPr lang="en-US"/>
        </a:p>
      </dgm:t>
    </dgm:pt>
    <dgm:pt modelId="{BE795161-5279-42B3-A6FA-DE8417C23C2C}">
      <dgm:prSet phldrT="[Text]"/>
      <dgm:spPr/>
      <dgm:t>
        <a:bodyPr/>
        <a:lstStyle/>
        <a:p>
          <a:r>
            <a:rPr lang="en-US" dirty="0" smtClean="0"/>
            <a:t>Debrief</a:t>
          </a:r>
          <a:endParaRPr lang="en-US" dirty="0"/>
        </a:p>
      </dgm:t>
    </dgm:pt>
    <dgm:pt modelId="{E1DF375E-8404-467F-85AA-43CCB178DC62}" type="parTrans" cxnId="{5E5A4B56-3A0D-4F93-A71C-74E771DBA304}">
      <dgm:prSet/>
      <dgm:spPr/>
      <dgm:t>
        <a:bodyPr/>
        <a:lstStyle/>
        <a:p>
          <a:endParaRPr lang="en-US"/>
        </a:p>
      </dgm:t>
    </dgm:pt>
    <dgm:pt modelId="{5C3A781E-A54B-4A5B-AE6A-89EAFD69C769}" type="sibTrans" cxnId="{5E5A4B56-3A0D-4F93-A71C-74E771DBA304}">
      <dgm:prSet/>
      <dgm:spPr/>
      <dgm:t>
        <a:bodyPr/>
        <a:lstStyle/>
        <a:p>
          <a:endParaRPr lang="en-US"/>
        </a:p>
      </dgm:t>
    </dgm:pt>
    <dgm:pt modelId="{630B2CC7-E7F5-4091-B6B2-0D19B922F30A}" type="pres">
      <dgm:prSet presAssocID="{E02556FF-1640-4825-99D2-A73959022981}" presName="Name0" presStyleCnt="0">
        <dgm:presLayoutVars>
          <dgm:chMax val="7"/>
          <dgm:chPref val="7"/>
          <dgm:dir/>
        </dgm:presLayoutVars>
      </dgm:prSet>
      <dgm:spPr/>
      <dgm:t>
        <a:bodyPr/>
        <a:lstStyle/>
        <a:p>
          <a:endParaRPr lang="en-US"/>
        </a:p>
      </dgm:t>
    </dgm:pt>
    <dgm:pt modelId="{0E7FBB0A-223F-496B-8222-73DB5EAF80E5}" type="pres">
      <dgm:prSet presAssocID="{E02556FF-1640-4825-99D2-A73959022981}" presName="Name1" presStyleCnt="0"/>
      <dgm:spPr/>
    </dgm:pt>
    <dgm:pt modelId="{F4A79C50-01DF-467E-9063-12F82278DF36}" type="pres">
      <dgm:prSet presAssocID="{E02556FF-1640-4825-99D2-A73959022981}" presName="cycle" presStyleCnt="0"/>
      <dgm:spPr/>
    </dgm:pt>
    <dgm:pt modelId="{312315B3-DAD3-4C1E-BF46-BB0F57045B44}" type="pres">
      <dgm:prSet presAssocID="{E02556FF-1640-4825-99D2-A73959022981}" presName="srcNode" presStyleLbl="node1" presStyleIdx="0" presStyleCnt="3"/>
      <dgm:spPr/>
    </dgm:pt>
    <dgm:pt modelId="{BCAD5B16-7D68-4EFA-97E5-ED6CE4B7E0EB}" type="pres">
      <dgm:prSet presAssocID="{E02556FF-1640-4825-99D2-A73959022981}" presName="conn" presStyleLbl="parChTrans1D2" presStyleIdx="0" presStyleCnt="1"/>
      <dgm:spPr/>
      <dgm:t>
        <a:bodyPr/>
        <a:lstStyle/>
        <a:p>
          <a:endParaRPr lang="en-US"/>
        </a:p>
      </dgm:t>
    </dgm:pt>
    <dgm:pt modelId="{BD11CCC2-537D-4855-A276-7F86B5F7736B}" type="pres">
      <dgm:prSet presAssocID="{E02556FF-1640-4825-99D2-A73959022981}" presName="extraNode" presStyleLbl="node1" presStyleIdx="0" presStyleCnt="3"/>
      <dgm:spPr/>
    </dgm:pt>
    <dgm:pt modelId="{400D61DA-31FD-4DBA-9E5E-63C057078582}" type="pres">
      <dgm:prSet presAssocID="{E02556FF-1640-4825-99D2-A73959022981}" presName="dstNode" presStyleLbl="node1" presStyleIdx="0" presStyleCnt="3"/>
      <dgm:spPr/>
    </dgm:pt>
    <dgm:pt modelId="{8729A9FE-1DC4-4CB4-BFB6-C6B6551FF2DE}" type="pres">
      <dgm:prSet presAssocID="{EA43A5B0-1C7F-41DE-B3F4-94ADAAB35E4B}" presName="text_1" presStyleLbl="node1" presStyleIdx="0" presStyleCnt="3">
        <dgm:presLayoutVars>
          <dgm:bulletEnabled val="1"/>
        </dgm:presLayoutVars>
      </dgm:prSet>
      <dgm:spPr/>
      <dgm:t>
        <a:bodyPr/>
        <a:lstStyle/>
        <a:p>
          <a:endParaRPr lang="en-US"/>
        </a:p>
      </dgm:t>
    </dgm:pt>
    <dgm:pt modelId="{02AC69E2-3F7E-40F1-8B70-1E35EE0D5DBD}" type="pres">
      <dgm:prSet presAssocID="{EA43A5B0-1C7F-41DE-B3F4-94ADAAB35E4B}" presName="accent_1" presStyleCnt="0"/>
      <dgm:spPr/>
    </dgm:pt>
    <dgm:pt modelId="{9247E219-CF9E-4094-8FF0-F7D2AD3B537B}" type="pres">
      <dgm:prSet presAssocID="{EA43A5B0-1C7F-41DE-B3F4-94ADAAB35E4B}" presName="accentRepeatNode" presStyleLbl="solidFgAcc1" presStyleIdx="0" presStyleCnt="3"/>
      <dgm:spPr/>
    </dgm:pt>
    <dgm:pt modelId="{655151EB-71CA-4230-AA86-104A3906C877}" type="pres">
      <dgm:prSet presAssocID="{364A8470-41A1-40D3-A5C6-F32146DD3A52}" presName="text_2" presStyleLbl="node1" presStyleIdx="1" presStyleCnt="3">
        <dgm:presLayoutVars>
          <dgm:bulletEnabled val="1"/>
        </dgm:presLayoutVars>
      </dgm:prSet>
      <dgm:spPr/>
      <dgm:t>
        <a:bodyPr/>
        <a:lstStyle/>
        <a:p>
          <a:endParaRPr lang="en-US"/>
        </a:p>
      </dgm:t>
    </dgm:pt>
    <dgm:pt modelId="{2495363F-2A0A-4A4A-91F6-9CC33B008E62}" type="pres">
      <dgm:prSet presAssocID="{364A8470-41A1-40D3-A5C6-F32146DD3A52}" presName="accent_2" presStyleCnt="0"/>
      <dgm:spPr/>
    </dgm:pt>
    <dgm:pt modelId="{600E4391-9829-4A50-8454-5E433010F6EA}" type="pres">
      <dgm:prSet presAssocID="{364A8470-41A1-40D3-A5C6-F32146DD3A52}" presName="accentRepeatNode" presStyleLbl="solidFgAcc1" presStyleIdx="1" presStyleCnt="3"/>
      <dgm:spPr/>
    </dgm:pt>
    <dgm:pt modelId="{EB50A361-F104-4EC1-AB5B-21BC80AE585D}" type="pres">
      <dgm:prSet presAssocID="{BE795161-5279-42B3-A6FA-DE8417C23C2C}" presName="text_3" presStyleLbl="node1" presStyleIdx="2" presStyleCnt="3">
        <dgm:presLayoutVars>
          <dgm:bulletEnabled val="1"/>
        </dgm:presLayoutVars>
      </dgm:prSet>
      <dgm:spPr/>
      <dgm:t>
        <a:bodyPr/>
        <a:lstStyle/>
        <a:p>
          <a:endParaRPr lang="en-US"/>
        </a:p>
      </dgm:t>
    </dgm:pt>
    <dgm:pt modelId="{F223B267-1017-4EC7-9490-0D781F33F61A}" type="pres">
      <dgm:prSet presAssocID="{BE795161-5279-42B3-A6FA-DE8417C23C2C}" presName="accent_3" presStyleCnt="0"/>
      <dgm:spPr/>
    </dgm:pt>
    <dgm:pt modelId="{031E467B-6B49-4A7E-97E5-1FE5EA4C4353}" type="pres">
      <dgm:prSet presAssocID="{BE795161-5279-42B3-A6FA-DE8417C23C2C}" presName="accentRepeatNode" presStyleLbl="solidFgAcc1" presStyleIdx="2" presStyleCnt="3"/>
      <dgm:spPr/>
    </dgm:pt>
  </dgm:ptLst>
  <dgm:cxnLst>
    <dgm:cxn modelId="{F99A2D0A-1889-4BB4-8258-F3E9E8FBED90}" type="presOf" srcId="{FF5230B6-3050-40FF-891C-784277B087BD}" destId="{BCAD5B16-7D68-4EFA-97E5-ED6CE4B7E0EB}" srcOrd="0" destOrd="0" presId="urn:microsoft.com/office/officeart/2008/layout/VerticalCurvedList"/>
    <dgm:cxn modelId="{2A1E2FF4-68CD-437C-A464-63592930DD49}" type="presOf" srcId="{BE795161-5279-42B3-A6FA-DE8417C23C2C}" destId="{EB50A361-F104-4EC1-AB5B-21BC80AE585D}" srcOrd="0" destOrd="0" presId="urn:microsoft.com/office/officeart/2008/layout/VerticalCurvedList"/>
    <dgm:cxn modelId="{94881CC6-0FD4-4795-A083-618CF753F577}" type="presOf" srcId="{EA43A5B0-1C7F-41DE-B3F4-94ADAAB35E4B}" destId="{8729A9FE-1DC4-4CB4-BFB6-C6B6551FF2DE}" srcOrd="0" destOrd="0" presId="urn:microsoft.com/office/officeart/2008/layout/VerticalCurvedList"/>
    <dgm:cxn modelId="{2838356B-995C-4832-AF70-ADA7D9474010}" srcId="{E02556FF-1640-4825-99D2-A73959022981}" destId="{364A8470-41A1-40D3-A5C6-F32146DD3A52}" srcOrd="1" destOrd="0" parTransId="{ED86A636-6BD3-4CD9-9015-FD8FE640A44D}" sibTransId="{04150DDF-D86C-4038-A505-5D0D74537E27}"/>
    <dgm:cxn modelId="{292EFFF5-BE7B-423B-B1C4-9486C523CC2E}" srcId="{E02556FF-1640-4825-99D2-A73959022981}" destId="{EA43A5B0-1C7F-41DE-B3F4-94ADAAB35E4B}" srcOrd="0" destOrd="0" parTransId="{45022873-38CC-4D16-9A73-AC4294504499}" sibTransId="{FF5230B6-3050-40FF-891C-784277B087BD}"/>
    <dgm:cxn modelId="{85B0D793-B67F-414F-8335-3EA33510A89F}" type="presOf" srcId="{E02556FF-1640-4825-99D2-A73959022981}" destId="{630B2CC7-E7F5-4091-B6B2-0D19B922F30A}" srcOrd="0" destOrd="0" presId="urn:microsoft.com/office/officeart/2008/layout/VerticalCurvedList"/>
    <dgm:cxn modelId="{5E5A4B56-3A0D-4F93-A71C-74E771DBA304}" srcId="{E02556FF-1640-4825-99D2-A73959022981}" destId="{BE795161-5279-42B3-A6FA-DE8417C23C2C}" srcOrd="2" destOrd="0" parTransId="{E1DF375E-8404-467F-85AA-43CCB178DC62}" sibTransId="{5C3A781E-A54B-4A5B-AE6A-89EAFD69C769}"/>
    <dgm:cxn modelId="{64A2592A-697A-4DDF-B012-5FD86C924800}" type="presOf" srcId="{364A8470-41A1-40D3-A5C6-F32146DD3A52}" destId="{655151EB-71CA-4230-AA86-104A3906C877}" srcOrd="0" destOrd="0" presId="urn:microsoft.com/office/officeart/2008/layout/VerticalCurvedList"/>
    <dgm:cxn modelId="{D054035C-3AE5-4C72-AE03-32DCC5C4BF54}" type="presParOf" srcId="{630B2CC7-E7F5-4091-B6B2-0D19B922F30A}" destId="{0E7FBB0A-223F-496B-8222-73DB5EAF80E5}" srcOrd="0" destOrd="0" presId="urn:microsoft.com/office/officeart/2008/layout/VerticalCurvedList"/>
    <dgm:cxn modelId="{BDA14F86-8D80-4A75-A488-8A03A8B12315}" type="presParOf" srcId="{0E7FBB0A-223F-496B-8222-73DB5EAF80E5}" destId="{F4A79C50-01DF-467E-9063-12F82278DF36}" srcOrd="0" destOrd="0" presId="urn:microsoft.com/office/officeart/2008/layout/VerticalCurvedList"/>
    <dgm:cxn modelId="{F7CF07A8-ECD5-42B1-90BA-C6D1B02F4559}" type="presParOf" srcId="{F4A79C50-01DF-467E-9063-12F82278DF36}" destId="{312315B3-DAD3-4C1E-BF46-BB0F57045B44}" srcOrd="0" destOrd="0" presId="urn:microsoft.com/office/officeart/2008/layout/VerticalCurvedList"/>
    <dgm:cxn modelId="{C4222D49-E108-45E2-972B-A107FE9DEC7A}" type="presParOf" srcId="{F4A79C50-01DF-467E-9063-12F82278DF36}" destId="{BCAD5B16-7D68-4EFA-97E5-ED6CE4B7E0EB}" srcOrd="1" destOrd="0" presId="urn:microsoft.com/office/officeart/2008/layout/VerticalCurvedList"/>
    <dgm:cxn modelId="{FF81C551-2AE9-4A32-A686-920790C42127}" type="presParOf" srcId="{F4A79C50-01DF-467E-9063-12F82278DF36}" destId="{BD11CCC2-537D-4855-A276-7F86B5F7736B}" srcOrd="2" destOrd="0" presId="urn:microsoft.com/office/officeart/2008/layout/VerticalCurvedList"/>
    <dgm:cxn modelId="{7979961B-1E39-47C5-A6B2-0F47E4DC41E7}" type="presParOf" srcId="{F4A79C50-01DF-467E-9063-12F82278DF36}" destId="{400D61DA-31FD-4DBA-9E5E-63C057078582}" srcOrd="3" destOrd="0" presId="urn:microsoft.com/office/officeart/2008/layout/VerticalCurvedList"/>
    <dgm:cxn modelId="{89F2C6D1-8278-424D-85C8-73C6371DBE3C}" type="presParOf" srcId="{0E7FBB0A-223F-496B-8222-73DB5EAF80E5}" destId="{8729A9FE-1DC4-4CB4-BFB6-C6B6551FF2DE}" srcOrd="1" destOrd="0" presId="urn:microsoft.com/office/officeart/2008/layout/VerticalCurvedList"/>
    <dgm:cxn modelId="{1822E45A-DCE3-4A9E-973D-46F888274921}" type="presParOf" srcId="{0E7FBB0A-223F-496B-8222-73DB5EAF80E5}" destId="{02AC69E2-3F7E-40F1-8B70-1E35EE0D5DBD}" srcOrd="2" destOrd="0" presId="urn:microsoft.com/office/officeart/2008/layout/VerticalCurvedList"/>
    <dgm:cxn modelId="{E571ECC3-1664-48C1-A470-CFC6CA31E943}" type="presParOf" srcId="{02AC69E2-3F7E-40F1-8B70-1E35EE0D5DBD}" destId="{9247E219-CF9E-4094-8FF0-F7D2AD3B537B}" srcOrd="0" destOrd="0" presId="urn:microsoft.com/office/officeart/2008/layout/VerticalCurvedList"/>
    <dgm:cxn modelId="{13840712-2B25-4196-9F5D-41C27123ECD5}" type="presParOf" srcId="{0E7FBB0A-223F-496B-8222-73DB5EAF80E5}" destId="{655151EB-71CA-4230-AA86-104A3906C877}" srcOrd="3" destOrd="0" presId="urn:microsoft.com/office/officeart/2008/layout/VerticalCurvedList"/>
    <dgm:cxn modelId="{B954C4EB-BCA1-494B-AC38-3B0292BC97EA}" type="presParOf" srcId="{0E7FBB0A-223F-496B-8222-73DB5EAF80E5}" destId="{2495363F-2A0A-4A4A-91F6-9CC33B008E62}" srcOrd="4" destOrd="0" presId="urn:microsoft.com/office/officeart/2008/layout/VerticalCurvedList"/>
    <dgm:cxn modelId="{B16028A5-F0AF-45FF-A631-261D2ECF89D4}" type="presParOf" srcId="{2495363F-2A0A-4A4A-91F6-9CC33B008E62}" destId="{600E4391-9829-4A50-8454-5E433010F6EA}" srcOrd="0" destOrd="0" presId="urn:microsoft.com/office/officeart/2008/layout/VerticalCurvedList"/>
    <dgm:cxn modelId="{C0969BBF-6AC9-408D-A166-468FFF8B1D2C}" type="presParOf" srcId="{0E7FBB0A-223F-496B-8222-73DB5EAF80E5}" destId="{EB50A361-F104-4EC1-AB5B-21BC80AE585D}" srcOrd="5" destOrd="0" presId="urn:microsoft.com/office/officeart/2008/layout/VerticalCurvedList"/>
    <dgm:cxn modelId="{E0AD6A88-16BF-4339-8309-E6CC03C1F703}" type="presParOf" srcId="{0E7FBB0A-223F-496B-8222-73DB5EAF80E5}" destId="{F223B267-1017-4EC7-9490-0D781F33F61A}" srcOrd="6" destOrd="0" presId="urn:microsoft.com/office/officeart/2008/layout/VerticalCurvedList"/>
    <dgm:cxn modelId="{7E4FF93A-D5E5-48D4-BB17-A6201FC9BEED}" type="presParOf" srcId="{F223B267-1017-4EC7-9490-0D781F33F61A}" destId="{031E467B-6B49-4A7E-97E5-1FE5EA4C43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631AD4-92C4-E145-8D0A-2E6A4185178C}" type="doc">
      <dgm:prSet loTypeId="urn:microsoft.com/office/officeart/2005/8/layout/cycle1" loCatId="" qsTypeId="urn:microsoft.com/office/officeart/2005/8/quickstyle/simple4" qsCatId="simple" csTypeId="urn:microsoft.com/office/officeart/2005/8/colors/accent1_2" csCatId="accent1" phldr="0"/>
      <dgm:spPr/>
      <dgm:t>
        <a:bodyPr/>
        <a:lstStyle/>
        <a:p>
          <a:endParaRPr lang="en-US"/>
        </a:p>
      </dgm:t>
    </dgm:pt>
    <dgm:pt modelId="{5568B282-C879-274F-A319-B0AFE5489368}">
      <dgm:prSet phldrT="[Text]" phldr="1"/>
      <dgm:spPr/>
      <dgm:t>
        <a:bodyPr/>
        <a:lstStyle/>
        <a:p>
          <a:endParaRPr lang="en-US"/>
        </a:p>
      </dgm:t>
    </dgm:pt>
    <dgm:pt modelId="{202F3E6F-3FA4-5F4C-8C36-5D7CA62951C9}" type="parTrans" cxnId="{42765179-AF28-CF44-94BC-D04ED7123B63}">
      <dgm:prSet/>
      <dgm:spPr/>
      <dgm:t>
        <a:bodyPr/>
        <a:lstStyle/>
        <a:p>
          <a:endParaRPr lang="en-US"/>
        </a:p>
      </dgm:t>
    </dgm:pt>
    <dgm:pt modelId="{449DAFDA-B3C0-1F40-B202-1A8EA84F9E36}" type="sibTrans" cxnId="{42765179-AF28-CF44-94BC-D04ED7123B63}">
      <dgm:prSet/>
      <dgm:spPr/>
      <dgm:t>
        <a:bodyPr/>
        <a:lstStyle/>
        <a:p>
          <a:endParaRPr lang="en-US"/>
        </a:p>
      </dgm:t>
    </dgm:pt>
    <dgm:pt modelId="{BFABCB0D-137A-834C-9C66-15E0E4F006BB}">
      <dgm:prSet phldrT="[Text]" phldr="1"/>
      <dgm:spPr/>
      <dgm:t>
        <a:bodyPr/>
        <a:lstStyle/>
        <a:p>
          <a:endParaRPr lang="en-US"/>
        </a:p>
      </dgm:t>
    </dgm:pt>
    <dgm:pt modelId="{0175D735-0021-6746-8CB0-7EE2FB3F5D9A}" type="parTrans" cxnId="{A35C8CA6-69DE-1F49-B2D4-55E250527A72}">
      <dgm:prSet/>
      <dgm:spPr/>
      <dgm:t>
        <a:bodyPr/>
        <a:lstStyle/>
        <a:p>
          <a:endParaRPr lang="en-US"/>
        </a:p>
      </dgm:t>
    </dgm:pt>
    <dgm:pt modelId="{45572E99-E33D-0D4A-AF06-4DD8AE316444}" type="sibTrans" cxnId="{A35C8CA6-69DE-1F49-B2D4-55E250527A72}">
      <dgm:prSet/>
      <dgm:spPr/>
      <dgm:t>
        <a:bodyPr/>
        <a:lstStyle/>
        <a:p>
          <a:endParaRPr lang="en-US"/>
        </a:p>
      </dgm:t>
    </dgm:pt>
    <dgm:pt modelId="{62B5DA09-3C5D-254D-B62B-32DC51798BF9}">
      <dgm:prSet phldrT="[Text]" phldr="1"/>
      <dgm:spPr/>
      <dgm:t>
        <a:bodyPr/>
        <a:lstStyle/>
        <a:p>
          <a:endParaRPr lang="en-US"/>
        </a:p>
      </dgm:t>
    </dgm:pt>
    <dgm:pt modelId="{670D422D-65AF-994B-B1CE-92350AD0457F}" type="parTrans" cxnId="{5D9E4E4B-A362-9E4C-B1D3-11B6CFFBA3D6}">
      <dgm:prSet/>
      <dgm:spPr/>
      <dgm:t>
        <a:bodyPr/>
        <a:lstStyle/>
        <a:p>
          <a:endParaRPr lang="en-US"/>
        </a:p>
      </dgm:t>
    </dgm:pt>
    <dgm:pt modelId="{3DD63F10-80EE-554A-9F7A-049445D0B7F2}" type="sibTrans" cxnId="{5D9E4E4B-A362-9E4C-B1D3-11B6CFFBA3D6}">
      <dgm:prSet/>
      <dgm:spPr/>
      <dgm:t>
        <a:bodyPr/>
        <a:lstStyle/>
        <a:p>
          <a:endParaRPr lang="en-US"/>
        </a:p>
      </dgm:t>
    </dgm:pt>
    <dgm:pt modelId="{8F449AD9-51A2-3E4E-BA75-EDDD54A388D6}">
      <dgm:prSet phldrT="[Text]" phldr="1"/>
      <dgm:spPr/>
      <dgm:t>
        <a:bodyPr/>
        <a:lstStyle/>
        <a:p>
          <a:endParaRPr lang="en-US"/>
        </a:p>
      </dgm:t>
    </dgm:pt>
    <dgm:pt modelId="{A5020F38-0AD7-AF47-AF58-ED986E0F1171}" type="parTrans" cxnId="{CF47AD72-8227-9E41-B0E8-00BA65EEFC66}">
      <dgm:prSet/>
      <dgm:spPr/>
      <dgm:t>
        <a:bodyPr/>
        <a:lstStyle/>
        <a:p>
          <a:endParaRPr lang="en-US"/>
        </a:p>
      </dgm:t>
    </dgm:pt>
    <dgm:pt modelId="{66BF1C7B-789E-024E-A807-9738E0E9D65C}" type="sibTrans" cxnId="{CF47AD72-8227-9E41-B0E8-00BA65EEFC66}">
      <dgm:prSet/>
      <dgm:spPr/>
      <dgm:t>
        <a:bodyPr/>
        <a:lstStyle/>
        <a:p>
          <a:endParaRPr lang="en-US"/>
        </a:p>
      </dgm:t>
    </dgm:pt>
    <dgm:pt modelId="{F98E115F-B789-EB4C-963D-B56C70084B80}">
      <dgm:prSet phldrT="[Text]" phldr="1"/>
      <dgm:spPr/>
      <dgm:t>
        <a:bodyPr/>
        <a:lstStyle/>
        <a:p>
          <a:endParaRPr lang="en-US"/>
        </a:p>
      </dgm:t>
    </dgm:pt>
    <dgm:pt modelId="{EF1B23A6-3DB7-CA44-BCFF-3B3C4AF3925F}" type="parTrans" cxnId="{52F15575-E633-0F46-8D90-81DBD6CC52AE}">
      <dgm:prSet/>
      <dgm:spPr/>
      <dgm:t>
        <a:bodyPr/>
        <a:lstStyle/>
        <a:p>
          <a:endParaRPr lang="en-US"/>
        </a:p>
      </dgm:t>
    </dgm:pt>
    <dgm:pt modelId="{05E1FA4D-BC5E-AB44-9E46-F8D49D736068}" type="sibTrans" cxnId="{52F15575-E633-0F46-8D90-81DBD6CC52AE}">
      <dgm:prSet/>
      <dgm:spPr/>
      <dgm:t>
        <a:bodyPr/>
        <a:lstStyle/>
        <a:p>
          <a:endParaRPr lang="en-US"/>
        </a:p>
      </dgm:t>
    </dgm:pt>
    <dgm:pt modelId="{77FCA02E-BAA8-EE42-AB71-E7AE94911931}" type="pres">
      <dgm:prSet presAssocID="{CA631AD4-92C4-E145-8D0A-2E6A4185178C}" presName="cycle" presStyleCnt="0">
        <dgm:presLayoutVars>
          <dgm:dir/>
          <dgm:resizeHandles val="exact"/>
        </dgm:presLayoutVars>
      </dgm:prSet>
      <dgm:spPr/>
      <dgm:t>
        <a:bodyPr/>
        <a:lstStyle/>
        <a:p>
          <a:endParaRPr lang="en-US"/>
        </a:p>
      </dgm:t>
    </dgm:pt>
    <dgm:pt modelId="{12C2D837-A2CE-3D46-B4DC-9AFC020A3CF0}" type="pres">
      <dgm:prSet presAssocID="{5568B282-C879-274F-A319-B0AFE5489368}" presName="dummy" presStyleCnt="0"/>
      <dgm:spPr/>
    </dgm:pt>
    <dgm:pt modelId="{DF0A5EBB-92C5-2545-942F-DFF0C865A34D}" type="pres">
      <dgm:prSet presAssocID="{5568B282-C879-274F-A319-B0AFE5489368}" presName="node" presStyleLbl="revTx" presStyleIdx="0" presStyleCnt="5">
        <dgm:presLayoutVars>
          <dgm:bulletEnabled val="1"/>
        </dgm:presLayoutVars>
      </dgm:prSet>
      <dgm:spPr/>
      <dgm:t>
        <a:bodyPr/>
        <a:lstStyle/>
        <a:p>
          <a:endParaRPr lang="en-US"/>
        </a:p>
      </dgm:t>
    </dgm:pt>
    <dgm:pt modelId="{761E540C-37C3-284C-95D6-DD314A580546}" type="pres">
      <dgm:prSet presAssocID="{449DAFDA-B3C0-1F40-B202-1A8EA84F9E36}" presName="sibTrans" presStyleLbl="node1" presStyleIdx="0" presStyleCnt="5"/>
      <dgm:spPr/>
      <dgm:t>
        <a:bodyPr/>
        <a:lstStyle/>
        <a:p>
          <a:endParaRPr lang="en-US"/>
        </a:p>
      </dgm:t>
    </dgm:pt>
    <dgm:pt modelId="{51EC2D4C-35A5-E34F-9D9A-5C7CC607D377}" type="pres">
      <dgm:prSet presAssocID="{BFABCB0D-137A-834C-9C66-15E0E4F006BB}" presName="dummy" presStyleCnt="0"/>
      <dgm:spPr/>
    </dgm:pt>
    <dgm:pt modelId="{B1FD7409-2610-7941-95BE-8F19E83B46DE}" type="pres">
      <dgm:prSet presAssocID="{BFABCB0D-137A-834C-9C66-15E0E4F006BB}" presName="node" presStyleLbl="revTx" presStyleIdx="1" presStyleCnt="5">
        <dgm:presLayoutVars>
          <dgm:bulletEnabled val="1"/>
        </dgm:presLayoutVars>
      </dgm:prSet>
      <dgm:spPr/>
      <dgm:t>
        <a:bodyPr/>
        <a:lstStyle/>
        <a:p>
          <a:endParaRPr lang="en-US"/>
        </a:p>
      </dgm:t>
    </dgm:pt>
    <dgm:pt modelId="{008B0C8C-CECA-724A-84BA-44AB28DCD051}" type="pres">
      <dgm:prSet presAssocID="{45572E99-E33D-0D4A-AF06-4DD8AE316444}" presName="sibTrans" presStyleLbl="node1" presStyleIdx="1" presStyleCnt="5"/>
      <dgm:spPr/>
      <dgm:t>
        <a:bodyPr/>
        <a:lstStyle/>
        <a:p>
          <a:endParaRPr lang="en-US"/>
        </a:p>
      </dgm:t>
    </dgm:pt>
    <dgm:pt modelId="{9B49538D-B657-CB4A-A3B3-AF2E85B2E6CA}" type="pres">
      <dgm:prSet presAssocID="{62B5DA09-3C5D-254D-B62B-32DC51798BF9}" presName="dummy" presStyleCnt="0"/>
      <dgm:spPr/>
    </dgm:pt>
    <dgm:pt modelId="{592FC8C4-93B3-084D-A1F6-074F7FB5D370}" type="pres">
      <dgm:prSet presAssocID="{62B5DA09-3C5D-254D-B62B-32DC51798BF9}" presName="node" presStyleLbl="revTx" presStyleIdx="2" presStyleCnt="5">
        <dgm:presLayoutVars>
          <dgm:bulletEnabled val="1"/>
        </dgm:presLayoutVars>
      </dgm:prSet>
      <dgm:spPr/>
      <dgm:t>
        <a:bodyPr/>
        <a:lstStyle/>
        <a:p>
          <a:endParaRPr lang="en-US"/>
        </a:p>
      </dgm:t>
    </dgm:pt>
    <dgm:pt modelId="{9D9BBC7B-9323-D444-8317-EE321FD269A6}" type="pres">
      <dgm:prSet presAssocID="{3DD63F10-80EE-554A-9F7A-049445D0B7F2}" presName="sibTrans" presStyleLbl="node1" presStyleIdx="2" presStyleCnt="5"/>
      <dgm:spPr/>
      <dgm:t>
        <a:bodyPr/>
        <a:lstStyle/>
        <a:p>
          <a:endParaRPr lang="en-US"/>
        </a:p>
      </dgm:t>
    </dgm:pt>
    <dgm:pt modelId="{336AE5AA-4813-3148-A2D4-C49894147501}" type="pres">
      <dgm:prSet presAssocID="{8F449AD9-51A2-3E4E-BA75-EDDD54A388D6}" presName="dummy" presStyleCnt="0"/>
      <dgm:spPr/>
    </dgm:pt>
    <dgm:pt modelId="{05676FC6-9152-9448-B160-FD26EE072D73}" type="pres">
      <dgm:prSet presAssocID="{8F449AD9-51A2-3E4E-BA75-EDDD54A388D6}" presName="node" presStyleLbl="revTx" presStyleIdx="3" presStyleCnt="5">
        <dgm:presLayoutVars>
          <dgm:bulletEnabled val="1"/>
        </dgm:presLayoutVars>
      </dgm:prSet>
      <dgm:spPr/>
      <dgm:t>
        <a:bodyPr/>
        <a:lstStyle/>
        <a:p>
          <a:endParaRPr lang="en-US"/>
        </a:p>
      </dgm:t>
    </dgm:pt>
    <dgm:pt modelId="{42336CD6-5C85-6A40-902A-E168C9C0675C}" type="pres">
      <dgm:prSet presAssocID="{66BF1C7B-789E-024E-A807-9738E0E9D65C}" presName="sibTrans" presStyleLbl="node1" presStyleIdx="3" presStyleCnt="5"/>
      <dgm:spPr/>
      <dgm:t>
        <a:bodyPr/>
        <a:lstStyle/>
        <a:p>
          <a:endParaRPr lang="en-US"/>
        </a:p>
      </dgm:t>
    </dgm:pt>
    <dgm:pt modelId="{05855433-2E12-7E45-9D02-E2D48F2E3F37}" type="pres">
      <dgm:prSet presAssocID="{F98E115F-B789-EB4C-963D-B56C70084B80}" presName="dummy" presStyleCnt="0"/>
      <dgm:spPr/>
    </dgm:pt>
    <dgm:pt modelId="{9510FC75-A255-5543-913C-E33205F12C08}" type="pres">
      <dgm:prSet presAssocID="{F98E115F-B789-EB4C-963D-B56C70084B80}" presName="node" presStyleLbl="revTx" presStyleIdx="4" presStyleCnt="5">
        <dgm:presLayoutVars>
          <dgm:bulletEnabled val="1"/>
        </dgm:presLayoutVars>
      </dgm:prSet>
      <dgm:spPr/>
      <dgm:t>
        <a:bodyPr/>
        <a:lstStyle/>
        <a:p>
          <a:endParaRPr lang="en-US"/>
        </a:p>
      </dgm:t>
    </dgm:pt>
    <dgm:pt modelId="{A51052CE-61E0-F44E-9E6F-93D21121605A}" type="pres">
      <dgm:prSet presAssocID="{05E1FA4D-BC5E-AB44-9E46-F8D49D736068}" presName="sibTrans" presStyleLbl="node1" presStyleIdx="4" presStyleCnt="5"/>
      <dgm:spPr/>
      <dgm:t>
        <a:bodyPr/>
        <a:lstStyle/>
        <a:p>
          <a:endParaRPr lang="en-US"/>
        </a:p>
      </dgm:t>
    </dgm:pt>
  </dgm:ptLst>
  <dgm:cxnLst>
    <dgm:cxn modelId="{64F6FD9A-0FE6-446C-81B8-89127B5B444D}" type="presOf" srcId="{5568B282-C879-274F-A319-B0AFE5489368}" destId="{DF0A5EBB-92C5-2545-942F-DFF0C865A34D}" srcOrd="0" destOrd="0" presId="urn:microsoft.com/office/officeart/2005/8/layout/cycle1"/>
    <dgm:cxn modelId="{833C7FD1-D4B1-4F7C-A8AB-634FE77F6042}" type="presOf" srcId="{F98E115F-B789-EB4C-963D-B56C70084B80}" destId="{9510FC75-A255-5543-913C-E33205F12C08}" srcOrd="0" destOrd="0" presId="urn:microsoft.com/office/officeart/2005/8/layout/cycle1"/>
    <dgm:cxn modelId="{FD1C5A25-B632-4F59-812E-6FC0FB9E0C95}" type="presOf" srcId="{05E1FA4D-BC5E-AB44-9E46-F8D49D736068}" destId="{A51052CE-61E0-F44E-9E6F-93D21121605A}" srcOrd="0" destOrd="0" presId="urn:microsoft.com/office/officeart/2005/8/layout/cycle1"/>
    <dgm:cxn modelId="{A2AC24DB-C43C-4B27-988B-0332165EE7F3}" type="presOf" srcId="{66BF1C7B-789E-024E-A807-9738E0E9D65C}" destId="{42336CD6-5C85-6A40-902A-E168C9C0675C}" srcOrd="0" destOrd="0" presId="urn:microsoft.com/office/officeart/2005/8/layout/cycle1"/>
    <dgm:cxn modelId="{D3224CB1-0F11-4769-8274-9D04D781615E}" type="presOf" srcId="{62B5DA09-3C5D-254D-B62B-32DC51798BF9}" destId="{592FC8C4-93B3-084D-A1F6-074F7FB5D370}" srcOrd="0" destOrd="0" presId="urn:microsoft.com/office/officeart/2005/8/layout/cycle1"/>
    <dgm:cxn modelId="{5D9E4E4B-A362-9E4C-B1D3-11B6CFFBA3D6}" srcId="{CA631AD4-92C4-E145-8D0A-2E6A4185178C}" destId="{62B5DA09-3C5D-254D-B62B-32DC51798BF9}" srcOrd="2" destOrd="0" parTransId="{670D422D-65AF-994B-B1CE-92350AD0457F}" sibTransId="{3DD63F10-80EE-554A-9F7A-049445D0B7F2}"/>
    <dgm:cxn modelId="{1D53A782-B8B6-4D72-A417-D9DF44C56697}" type="presOf" srcId="{3DD63F10-80EE-554A-9F7A-049445D0B7F2}" destId="{9D9BBC7B-9323-D444-8317-EE321FD269A6}" srcOrd="0" destOrd="0" presId="urn:microsoft.com/office/officeart/2005/8/layout/cycle1"/>
    <dgm:cxn modelId="{1AE7F1B2-42A6-4F82-BE34-8AEEB042D880}" type="presOf" srcId="{449DAFDA-B3C0-1F40-B202-1A8EA84F9E36}" destId="{761E540C-37C3-284C-95D6-DD314A580546}" srcOrd="0" destOrd="0" presId="urn:microsoft.com/office/officeart/2005/8/layout/cycle1"/>
    <dgm:cxn modelId="{A35C8CA6-69DE-1F49-B2D4-55E250527A72}" srcId="{CA631AD4-92C4-E145-8D0A-2E6A4185178C}" destId="{BFABCB0D-137A-834C-9C66-15E0E4F006BB}" srcOrd="1" destOrd="0" parTransId="{0175D735-0021-6746-8CB0-7EE2FB3F5D9A}" sibTransId="{45572E99-E33D-0D4A-AF06-4DD8AE316444}"/>
    <dgm:cxn modelId="{DB56652E-8C59-416F-81A8-B09AECA80C82}" type="presOf" srcId="{CA631AD4-92C4-E145-8D0A-2E6A4185178C}" destId="{77FCA02E-BAA8-EE42-AB71-E7AE94911931}" srcOrd="0" destOrd="0" presId="urn:microsoft.com/office/officeart/2005/8/layout/cycle1"/>
    <dgm:cxn modelId="{CF47AD72-8227-9E41-B0E8-00BA65EEFC66}" srcId="{CA631AD4-92C4-E145-8D0A-2E6A4185178C}" destId="{8F449AD9-51A2-3E4E-BA75-EDDD54A388D6}" srcOrd="3" destOrd="0" parTransId="{A5020F38-0AD7-AF47-AF58-ED986E0F1171}" sibTransId="{66BF1C7B-789E-024E-A807-9738E0E9D65C}"/>
    <dgm:cxn modelId="{42765179-AF28-CF44-94BC-D04ED7123B63}" srcId="{CA631AD4-92C4-E145-8D0A-2E6A4185178C}" destId="{5568B282-C879-274F-A319-B0AFE5489368}" srcOrd="0" destOrd="0" parTransId="{202F3E6F-3FA4-5F4C-8C36-5D7CA62951C9}" sibTransId="{449DAFDA-B3C0-1F40-B202-1A8EA84F9E36}"/>
    <dgm:cxn modelId="{3850D3C7-2E46-4E98-BE81-D7F943CD5BC0}" type="presOf" srcId="{8F449AD9-51A2-3E4E-BA75-EDDD54A388D6}" destId="{05676FC6-9152-9448-B160-FD26EE072D73}" srcOrd="0" destOrd="0" presId="urn:microsoft.com/office/officeart/2005/8/layout/cycle1"/>
    <dgm:cxn modelId="{3238A03C-CEDF-4BCC-B811-FA67BCA5EDDB}" type="presOf" srcId="{45572E99-E33D-0D4A-AF06-4DD8AE316444}" destId="{008B0C8C-CECA-724A-84BA-44AB28DCD051}" srcOrd="0" destOrd="0" presId="urn:microsoft.com/office/officeart/2005/8/layout/cycle1"/>
    <dgm:cxn modelId="{52F15575-E633-0F46-8D90-81DBD6CC52AE}" srcId="{CA631AD4-92C4-E145-8D0A-2E6A4185178C}" destId="{F98E115F-B789-EB4C-963D-B56C70084B80}" srcOrd="4" destOrd="0" parTransId="{EF1B23A6-3DB7-CA44-BCFF-3B3C4AF3925F}" sibTransId="{05E1FA4D-BC5E-AB44-9E46-F8D49D736068}"/>
    <dgm:cxn modelId="{739B649A-4C85-4578-B9F4-ECF7A084E9E3}" type="presOf" srcId="{BFABCB0D-137A-834C-9C66-15E0E4F006BB}" destId="{B1FD7409-2610-7941-95BE-8F19E83B46DE}" srcOrd="0" destOrd="0" presId="urn:microsoft.com/office/officeart/2005/8/layout/cycle1"/>
    <dgm:cxn modelId="{EE09FC7D-D0E6-4746-836E-A0D8F5AE82F8}" type="presParOf" srcId="{77FCA02E-BAA8-EE42-AB71-E7AE94911931}" destId="{12C2D837-A2CE-3D46-B4DC-9AFC020A3CF0}" srcOrd="0" destOrd="0" presId="urn:microsoft.com/office/officeart/2005/8/layout/cycle1"/>
    <dgm:cxn modelId="{1E1D4E9C-412B-4537-9782-E734BDCBD8EA}" type="presParOf" srcId="{77FCA02E-BAA8-EE42-AB71-E7AE94911931}" destId="{DF0A5EBB-92C5-2545-942F-DFF0C865A34D}" srcOrd="1" destOrd="0" presId="urn:microsoft.com/office/officeart/2005/8/layout/cycle1"/>
    <dgm:cxn modelId="{E51B0FEA-67BC-46C2-8EA9-51ABC6EA60E4}" type="presParOf" srcId="{77FCA02E-BAA8-EE42-AB71-E7AE94911931}" destId="{761E540C-37C3-284C-95D6-DD314A580546}" srcOrd="2" destOrd="0" presId="urn:microsoft.com/office/officeart/2005/8/layout/cycle1"/>
    <dgm:cxn modelId="{4104A361-2269-41A6-B6CB-CEE232E83952}" type="presParOf" srcId="{77FCA02E-BAA8-EE42-AB71-E7AE94911931}" destId="{51EC2D4C-35A5-E34F-9D9A-5C7CC607D377}" srcOrd="3" destOrd="0" presId="urn:microsoft.com/office/officeart/2005/8/layout/cycle1"/>
    <dgm:cxn modelId="{AA71F68B-927B-4336-811F-9C92498A823B}" type="presParOf" srcId="{77FCA02E-BAA8-EE42-AB71-E7AE94911931}" destId="{B1FD7409-2610-7941-95BE-8F19E83B46DE}" srcOrd="4" destOrd="0" presId="urn:microsoft.com/office/officeart/2005/8/layout/cycle1"/>
    <dgm:cxn modelId="{3CB950B4-2B30-419B-BAAE-9170018FEA0A}" type="presParOf" srcId="{77FCA02E-BAA8-EE42-AB71-E7AE94911931}" destId="{008B0C8C-CECA-724A-84BA-44AB28DCD051}" srcOrd="5" destOrd="0" presId="urn:microsoft.com/office/officeart/2005/8/layout/cycle1"/>
    <dgm:cxn modelId="{88AD9C20-1B12-4B10-968B-4033CC618B2B}" type="presParOf" srcId="{77FCA02E-BAA8-EE42-AB71-E7AE94911931}" destId="{9B49538D-B657-CB4A-A3B3-AF2E85B2E6CA}" srcOrd="6" destOrd="0" presId="urn:microsoft.com/office/officeart/2005/8/layout/cycle1"/>
    <dgm:cxn modelId="{6978B157-4D0B-4A4F-A97E-0FA078A1428F}" type="presParOf" srcId="{77FCA02E-BAA8-EE42-AB71-E7AE94911931}" destId="{592FC8C4-93B3-084D-A1F6-074F7FB5D370}" srcOrd="7" destOrd="0" presId="urn:microsoft.com/office/officeart/2005/8/layout/cycle1"/>
    <dgm:cxn modelId="{BF8FFF77-34D3-4826-AEDB-CB46D3A364B2}" type="presParOf" srcId="{77FCA02E-BAA8-EE42-AB71-E7AE94911931}" destId="{9D9BBC7B-9323-D444-8317-EE321FD269A6}" srcOrd="8" destOrd="0" presId="urn:microsoft.com/office/officeart/2005/8/layout/cycle1"/>
    <dgm:cxn modelId="{AE1CA285-E242-439F-AF6D-38A46D5578FA}" type="presParOf" srcId="{77FCA02E-BAA8-EE42-AB71-E7AE94911931}" destId="{336AE5AA-4813-3148-A2D4-C49894147501}" srcOrd="9" destOrd="0" presId="urn:microsoft.com/office/officeart/2005/8/layout/cycle1"/>
    <dgm:cxn modelId="{E4AAE421-A208-4DAF-977B-95A19DA6C22A}" type="presParOf" srcId="{77FCA02E-BAA8-EE42-AB71-E7AE94911931}" destId="{05676FC6-9152-9448-B160-FD26EE072D73}" srcOrd="10" destOrd="0" presId="urn:microsoft.com/office/officeart/2005/8/layout/cycle1"/>
    <dgm:cxn modelId="{F7CDE7B5-D9A4-4655-9C52-D9A4D0B980DB}" type="presParOf" srcId="{77FCA02E-BAA8-EE42-AB71-E7AE94911931}" destId="{42336CD6-5C85-6A40-902A-E168C9C0675C}" srcOrd="11" destOrd="0" presId="urn:microsoft.com/office/officeart/2005/8/layout/cycle1"/>
    <dgm:cxn modelId="{85D4AFBB-285A-4022-BD57-4F957B5DEBD2}" type="presParOf" srcId="{77FCA02E-BAA8-EE42-AB71-E7AE94911931}" destId="{05855433-2E12-7E45-9D02-E2D48F2E3F37}" srcOrd="12" destOrd="0" presId="urn:microsoft.com/office/officeart/2005/8/layout/cycle1"/>
    <dgm:cxn modelId="{19D530F2-7148-4A8B-AE7F-F3416653EFA5}" type="presParOf" srcId="{77FCA02E-BAA8-EE42-AB71-E7AE94911931}" destId="{9510FC75-A255-5543-913C-E33205F12C08}" srcOrd="13" destOrd="0" presId="urn:microsoft.com/office/officeart/2005/8/layout/cycle1"/>
    <dgm:cxn modelId="{30BB5437-31E6-44E0-B0FB-DC0BAB8E4CB6}" type="presParOf" srcId="{77FCA02E-BAA8-EE42-AB71-E7AE94911931}" destId="{A51052CE-61E0-F44E-9E6F-93D21121605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262055" y="1181481"/>
          <a:ext cx="115126" cy="11512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051330" y="1181481"/>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3841011" y="1181481"/>
          <a:ext cx="115126" cy="11512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630285" y="1181481"/>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419559" y="1181481"/>
          <a:ext cx="115126" cy="11512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094114" y="1123918"/>
          <a:ext cx="230252" cy="230028"/>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074518" y="943895"/>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074518" y="1420622"/>
          <a:ext cx="115126" cy="11512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177440" y="1047242"/>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183948" y="1317942"/>
          <a:ext cx="115126" cy="11512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1843184" y="654748"/>
          <a:ext cx="1164279" cy="116436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Combine to Form</a:t>
          </a:r>
          <a:endParaRPr lang="en-US" sz="1400" b="1" kern="1200" dirty="0"/>
        </a:p>
      </dsp:txBody>
      <dsp:txXfrm>
        <a:off x="2013689" y="825266"/>
        <a:ext cx="823269" cy="823331"/>
      </dsp:txXfrm>
    </dsp:sp>
    <dsp:sp modelId="{FABEDD35-CE9F-474E-A7E0-421460AC41F2}">
      <dsp:nvSpPr>
        <dsp:cNvPr id="0" name=""/>
        <dsp:cNvSpPr/>
      </dsp:nvSpPr>
      <dsp:spPr>
        <a:xfrm>
          <a:off x="1897290" y="467614"/>
          <a:ext cx="230252" cy="230028"/>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767518" y="360044"/>
          <a:ext cx="115126" cy="11512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529944" y="284479"/>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292775" y="284479"/>
          <a:ext cx="115126" cy="11512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1055607" y="284479"/>
          <a:ext cx="115126" cy="11512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818439" y="284479"/>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A18B901-A3F3-4AB8-BCA6-D7B1D582FBF5}">
      <dsp:nvSpPr>
        <dsp:cNvPr id="0" name=""/>
        <dsp:cNvSpPr/>
      </dsp:nvSpPr>
      <dsp:spPr>
        <a:xfrm>
          <a:off x="580864" y="284479"/>
          <a:ext cx="115126" cy="11512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A317A0C-ADEE-4E8B-AD90-76EC1783C1F5}">
      <dsp:nvSpPr>
        <dsp:cNvPr id="0" name=""/>
        <dsp:cNvSpPr/>
      </dsp:nvSpPr>
      <dsp:spPr>
        <a:xfrm>
          <a:off x="343696" y="284479"/>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342069" y="0"/>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3</a:t>
          </a:r>
          <a:endParaRPr lang="en-US" sz="1800" b="1" kern="1200" dirty="0"/>
        </a:p>
      </dsp:txBody>
      <dsp:txXfrm>
        <a:off x="342069" y="0"/>
        <a:ext cx="1298526" cy="287591"/>
      </dsp:txXfrm>
    </dsp:sp>
    <dsp:sp modelId="{228DDD4A-CDE5-4CAB-A981-2FC5BC8ADA2D}">
      <dsp:nvSpPr>
        <dsp:cNvPr id="0" name=""/>
        <dsp:cNvSpPr/>
      </dsp:nvSpPr>
      <dsp:spPr>
        <a:xfrm>
          <a:off x="1593812" y="827881"/>
          <a:ext cx="230252" cy="230028"/>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5FACE4D-E034-45A9-AE56-85CA26C736BF}">
      <dsp:nvSpPr>
        <dsp:cNvPr id="0" name=""/>
        <dsp:cNvSpPr/>
      </dsp:nvSpPr>
      <dsp:spPr>
        <a:xfrm>
          <a:off x="1403020" y="874998"/>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C71EC1F-EB41-446B-BE49-9E8D6AB10B69}">
      <dsp:nvSpPr>
        <dsp:cNvPr id="0" name=""/>
        <dsp:cNvSpPr/>
      </dsp:nvSpPr>
      <dsp:spPr>
        <a:xfrm>
          <a:off x="1184158" y="874998"/>
          <a:ext cx="115126" cy="11512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2C9E412-D7E6-4BAB-8C85-534F2D88F563}">
      <dsp:nvSpPr>
        <dsp:cNvPr id="0" name=""/>
        <dsp:cNvSpPr/>
      </dsp:nvSpPr>
      <dsp:spPr>
        <a:xfrm>
          <a:off x="965703" y="874998"/>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10D18F0-2107-4C7E-982F-2AD4ABB4520D}">
      <dsp:nvSpPr>
        <dsp:cNvPr id="0" name=""/>
        <dsp:cNvSpPr/>
      </dsp:nvSpPr>
      <dsp:spPr>
        <a:xfrm>
          <a:off x="747248" y="874998"/>
          <a:ext cx="115126" cy="11512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CF56315-619C-4C0D-9971-02DE795FCF16}">
      <dsp:nvSpPr>
        <dsp:cNvPr id="0" name=""/>
        <dsp:cNvSpPr/>
      </dsp:nvSpPr>
      <dsp:spPr>
        <a:xfrm>
          <a:off x="528386" y="874998"/>
          <a:ext cx="115126" cy="11512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038A235-A03A-4CD5-AD6F-DDC04FB2228B}">
      <dsp:nvSpPr>
        <dsp:cNvPr id="0" name=""/>
        <dsp:cNvSpPr/>
      </dsp:nvSpPr>
      <dsp:spPr>
        <a:xfrm>
          <a:off x="309931" y="874998"/>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C45A83B-683F-40C8-A5C8-871815FA7FD0}">
      <dsp:nvSpPr>
        <dsp:cNvPr id="0" name=""/>
        <dsp:cNvSpPr/>
      </dsp:nvSpPr>
      <dsp:spPr>
        <a:xfrm>
          <a:off x="309118" y="591629"/>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4</a:t>
          </a:r>
          <a:endParaRPr lang="en-US" sz="1800" b="1" kern="1200" dirty="0"/>
        </a:p>
      </dsp:txBody>
      <dsp:txXfrm>
        <a:off x="309118" y="591629"/>
        <a:ext cx="1208215" cy="287591"/>
      </dsp:txXfrm>
    </dsp:sp>
    <dsp:sp modelId="{B56EC858-DB6F-42D8-960B-7C45DEBD1C5F}">
      <dsp:nvSpPr>
        <dsp:cNvPr id="0" name=""/>
        <dsp:cNvSpPr/>
      </dsp:nvSpPr>
      <dsp:spPr>
        <a:xfrm>
          <a:off x="1593812" y="1380617"/>
          <a:ext cx="230252" cy="23002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8FC48B6-696D-4599-A07D-47CF3B59BDED}">
      <dsp:nvSpPr>
        <dsp:cNvPr id="0" name=""/>
        <dsp:cNvSpPr/>
      </dsp:nvSpPr>
      <dsp:spPr>
        <a:xfrm>
          <a:off x="1403020" y="1517523"/>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AB5C4A6-65A8-48BB-9942-17A83EB4B29B}">
      <dsp:nvSpPr>
        <dsp:cNvPr id="0" name=""/>
        <dsp:cNvSpPr/>
      </dsp:nvSpPr>
      <dsp:spPr>
        <a:xfrm>
          <a:off x="1184158" y="1517523"/>
          <a:ext cx="115126" cy="11512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431034C-90C5-4EE4-B6E5-9A84B31899E1}">
      <dsp:nvSpPr>
        <dsp:cNvPr id="0" name=""/>
        <dsp:cNvSpPr/>
      </dsp:nvSpPr>
      <dsp:spPr>
        <a:xfrm>
          <a:off x="965703" y="1517523"/>
          <a:ext cx="115126" cy="11512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60EEB05-44AB-4C56-B317-CE80ABBEDDB6}">
      <dsp:nvSpPr>
        <dsp:cNvPr id="0" name=""/>
        <dsp:cNvSpPr/>
      </dsp:nvSpPr>
      <dsp:spPr>
        <a:xfrm>
          <a:off x="747248" y="1517523"/>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83F851C-B12C-4259-BFB7-A860A7320466}">
      <dsp:nvSpPr>
        <dsp:cNvPr id="0" name=""/>
        <dsp:cNvSpPr/>
      </dsp:nvSpPr>
      <dsp:spPr>
        <a:xfrm>
          <a:off x="528386" y="1517523"/>
          <a:ext cx="115126" cy="11512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1AC25EC-A3B4-49DA-96BD-4F1F67696395}">
      <dsp:nvSpPr>
        <dsp:cNvPr id="0" name=""/>
        <dsp:cNvSpPr/>
      </dsp:nvSpPr>
      <dsp:spPr>
        <a:xfrm>
          <a:off x="309931" y="1517523"/>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3E7C087-A5E9-4350-8681-8922F2BA6547}">
      <dsp:nvSpPr>
        <dsp:cNvPr id="0" name=""/>
        <dsp:cNvSpPr/>
      </dsp:nvSpPr>
      <dsp:spPr>
        <a:xfrm>
          <a:off x="309118" y="1232820"/>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5</a:t>
          </a:r>
          <a:r>
            <a:rPr lang="en-US" sz="1300" kern="1200" dirty="0" smtClean="0"/>
            <a:t>	</a:t>
          </a:r>
        </a:p>
      </dsp:txBody>
      <dsp:txXfrm>
        <a:off x="309118" y="1232820"/>
        <a:ext cx="1208215" cy="287591"/>
      </dsp:txXfrm>
    </dsp:sp>
    <dsp:sp modelId="{08048FAE-6B42-4E39-94C3-0A43965136A8}">
      <dsp:nvSpPr>
        <dsp:cNvPr id="0" name=""/>
        <dsp:cNvSpPr/>
      </dsp:nvSpPr>
      <dsp:spPr>
        <a:xfrm>
          <a:off x="1897290" y="1778000"/>
          <a:ext cx="230252" cy="230028"/>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521C0C7-3017-4D48-891D-7C6DB6834663}">
      <dsp:nvSpPr>
        <dsp:cNvPr id="0" name=""/>
        <dsp:cNvSpPr/>
      </dsp:nvSpPr>
      <dsp:spPr>
        <a:xfrm>
          <a:off x="1765484" y="1998694"/>
          <a:ext cx="115126" cy="11512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C2D5F0-E1A0-4CBC-BBE4-2E2A5B18400A}">
      <dsp:nvSpPr>
        <dsp:cNvPr id="0" name=""/>
        <dsp:cNvSpPr/>
      </dsp:nvSpPr>
      <dsp:spPr>
        <a:xfrm>
          <a:off x="1528723" y="2107374"/>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EB6EB0C-93EA-4A34-A404-FA76BF6A5E49}">
      <dsp:nvSpPr>
        <dsp:cNvPr id="0" name=""/>
        <dsp:cNvSpPr/>
      </dsp:nvSpPr>
      <dsp:spPr>
        <a:xfrm>
          <a:off x="1291555" y="2107374"/>
          <a:ext cx="115126" cy="11512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CF32304-FB30-44A1-B41A-2B3E8F392C47}">
      <dsp:nvSpPr>
        <dsp:cNvPr id="0" name=""/>
        <dsp:cNvSpPr/>
      </dsp:nvSpPr>
      <dsp:spPr>
        <a:xfrm>
          <a:off x="1054794" y="2107374"/>
          <a:ext cx="115126" cy="11512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6D84495-B60E-4A44-9D5B-BBB311A087F8}">
      <dsp:nvSpPr>
        <dsp:cNvPr id="0" name=""/>
        <dsp:cNvSpPr/>
      </dsp:nvSpPr>
      <dsp:spPr>
        <a:xfrm>
          <a:off x="818032" y="2107374"/>
          <a:ext cx="115126" cy="11512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CDDCFA4-5211-493E-B11D-0C90603B81EC}">
      <dsp:nvSpPr>
        <dsp:cNvPr id="0" name=""/>
        <dsp:cNvSpPr/>
      </dsp:nvSpPr>
      <dsp:spPr>
        <a:xfrm>
          <a:off x="580864" y="2107374"/>
          <a:ext cx="115126" cy="11512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7E87485-E530-451F-8730-B40984006B3C}">
      <dsp:nvSpPr>
        <dsp:cNvPr id="0" name=""/>
        <dsp:cNvSpPr/>
      </dsp:nvSpPr>
      <dsp:spPr>
        <a:xfrm>
          <a:off x="344103" y="2107374"/>
          <a:ext cx="115126" cy="11512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217AACA-6340-4BA4-A07A-C2F5A331FC03}">
      <dsp:nvSpPr>
        <dsp:cNvPr id="0" name=""/>
        <dsp:cNvSpPr/>
      </dsp:nvSpPr>
      <dsp:spPr>
        <a:xfrm>
          <a:off x="342069" y="1818894"/>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6</a:t>
          </a:r>
        </a:p>
      </dsp:txBody>
      <dsp:txXfrm>
        <a:off x="342069" y="1818894"/>
        <a:ext cx="1298526" cy="2875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FBB1-0849-7A45-9BC6-67E5549F5DD9}">
      <dsp:nvSpPr>
        <dsp:cNvPr id="0" name=""/>
        <dsp:cNvSpPr/>
      </dsp:nvSpPr>
      <dsp:spPr>
        <a:xfrm>
          <a:off x="2158267" y="387123"/>
          <a:ext cx="3838554" cy="3838554"/>
        </a:xfrm>
        <a:prstGeom prst="circularArrow">
          <a:avLst>
            <a:gd name="adj1" fmla="val 4668"/>
            <a:gd name="adj2" fmla="val 272909"/>
            <a:gd name="adj3" fmla="val 14287584"/>
            <a:gd name="adj4" fmla="val 1711548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0AA3A-9272-3846-BDEA-F9F2E8A045AA}">
      <dsp:nvSpPr>
        <dsp:cNvPr id="0" name=""/>
        <dsp:cNvSpPr/>
      </dsp:nvSpPr>
      <dsp:spPr>
        <a:xfrm>
          <a:off x="3382611" y="287241"/>
          <a:ext cx="1463029" cy="69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Assess</a:t>
          </a:r>
          <a:endParaRPr lang="en-US" sz="2800" kern="1200" dirty="0"/>
        </a:p>
      </dsp:txBody>
      <dsp:txXfrm>
        <a:off x="3416382" y="321012"/>
        <a:ext cx="1395487" cy="624252"/>
      </dsp:txXfrm>
    </dsp:sp>
    <dsp:sp modelId="{CCC200CD-D291-6A48-BDEE-D3F6C8672AA1}">
      <dsp:nvSpPr>
        <dsp:cNvPr id="0" name=""/>
        <dsp:cNvSpPr/>
      </dsp:nvSpPr>
      <dsp:spPr>
        <a:xfrm>
          <a:off x="5088781" y="1863325"/>
          <a:ext cx="1465725" cy="686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Analyze</a:t>
          </a:r>
          <a:endParaRPr lang="en-US" sz="2800" kern="1200" dirty="0"/>
        </a:p>
      </dsp:txBody>
      <dsp:txXfrm>
        <a:off x="5122287" y="1896831"/>
        <a:ext cx="1398713" cy="619353"/>
      </dsp:txXfrm>
    </dsp:sp>
    <dsp:sp modelId="{34516BF4-144D-5F4F-9C8E-7CD88DBBE900}">
      <dsp:nvSpPr>
        <dsp:cNvPr id="0" name=""/>
        <dsp:cNvSpPr/>
      </dsp:nvSpPr>
      <dsp:spPr>
        <a:xfrm>
          <a:off x="3381297" y="3334394"/>
          <a:ext cx="1463029" cy="6851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Plan</a:t>
          </a:r>
          <a:endParaRPr lang="en-US" sz="2800" kern="1200" dirty="0"/>
        </a:p>
      </dsp:txBody>
      <dsp:txXfrm>
        <a:off x="3414744" y="3367841"/>
        <a:ext cx="1396135" cy="618261"/>
      </dsp:txXfrm>
    </dsp:sp>
    <dsp:sp modelId="{4217C6A5-CB5C-904B-BDF3-B35D4CB2AD90}">
      <dsp:nvSpPr>
        <dsp:cNvPr id="0" name=""/>
        <dsp:cNvSpPr/>
      </dsp:nvSpPr>
      <dsp:spPr>
        <a:xfrm>
          <a:off x="1687286" y="1863314"/>
          <a:ext cx="1463029" cy="686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Teach</a:t>
          </a:r>
          <a:endParaRPr lang="en-US" sz="2800" kern="1200" dirty="0"/>
        </a:p>
      </dsp:txBody>
      <dsp:txXfrm>
        <a:off x="1720792" y="1896820"/>
        <a:ext cx="1396017" cy="6193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FBB1-0849-7A45-9BC6-67E5549F5DD9}">
      <dsp:nvSpPr>
        <dsp:cNvPr id="0" name=""/>
        <dsp:cNvSpPr/>
      </dsp:nvSpPr>
      <dsp:spPr>
        <a:xfrm>
          <a:off x="2158267" y="387123"/>
          <a:ext cx="3838554" cy="3838554"/>
        </a:xfrm>
        <a:prstGeom prst="circularArrow">
          <a:avLst>
            <a:gd name="adj1" fmla="val 4668"/>
            <a:gd name="adj2" fmla="val 272909"/>
            <a:gd name="adj3" fmla="val 14287584"/>
            <a:gd name="adj4" fmla="val 1711548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0AA3A-9272-3846-BDEA-F9F2E8A045AA}">
      <dsp:nvSpPr>
        <dsp:cNvPr id="0" name=""/>
        <dsp:cNvSpPr/>
      </dsp:nvSpPr>
      <dsp:spPr>
        <a:xfrm>
          <a:off x="3382611" y="287241"/>
          <a:ext cx="1463029" cy="69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Assess</a:t>
          </a:r>
          <a:endParaRPr lang="en-US" sz="2800" kern="1200" dirty="0"/>
        </a:p>
      </dsp:txBody>
      <dsp:txXfrm>
        <a:off x="3416382" y="321012"/>
        <a:ext cx="1395487" cy="624252"/>
      </dsp:txXfrm>
    </dsp:sp>
    <dsp:sp modelId="{CCC200CD-D291-6A48-BDEE-D3F6C8672AA1}">
      <dsp:nvSpPr>
        <dsp:cNvPr id="0" name=""/>
        <dsp:cNvSpPr/>
      </dsp:nvSpPr>
      <dsp:spPr>
        <a:xfrm>
          <a:off x="5088781" y="1863325"/>
          <a:ext cx="1465725" cy="686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Analyze</a:t>
          </a:r>
          <a:endParaRPr lang="en-US" sz="2800" kern="1200" dirty="0"/>
        </a:p>
      </dsp:txBody>
      <dsp:txXfrm>
        <a:off x="5122287" y="1896831"/>
        <a:ext cx="1398713" cy="619353"/>
      </dsp:txXfrm>
    </dsp:sp>
    <dsp:sp modelId="{34516BF4-144D-5F4F-9C8E-7CD88DBBE900}">
      <dsp:nvSpPr>
        <dsp:cNvPr id="0" name=""/>
        <dsp:cNvSpPr/>
      </dsp:nvSpPr>
      <dsp:spPr>
        <a:xfrm>
          <a:off x="3381297" y="3334394"/>
          <a:ext cx="1463029" cy="6851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Plan</a:t>
          </a:r>
          <a:endParaRPr lang="en-US" sz="2800" kern="1200" dirty="0"/>
        </a:p>
      </dsp:txBody>
      <dsp:txXfrm>
        <a:off x="3414744" y="3367841"/>
        <a:ext cx="1396135" cy="618261"/>
      </dsp:txXfrm>
    </dsp:sp>
    <dsp:sp modelId="{4217C6A5-CB5C-904B-BDF3-B35D4CB2AD90}">
      <dsp:nvSpPr>
        <dsp:cNvPr id="0" name=""/>
        <dsp:cNvSpPr/>
      </dsp:nvSpPr>
      <dsp:spPr>
        <a:xfrm>
          <a:off x="1687286" y="1863314"/>
          <a:ext cx="1463029" cy="686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Teach</a:t>
          </a:r>
          <a:endParaRPr lang="en-US" sz="2800" kern="1200" dirty="0"/>
        </a:p>
      </dsp:txBody>
      <dsp:txXfrm>
        <a:off x="1720792" y="1896820"/>
        <a:ext cx="1396017" cy="619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9614" y="535637"/>
          <a:ext cx="117397" cy="11744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4454" y="535637"/>
          <a:ext cx="117397" cy="11744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9293" y="535637"/>
          <a:ext cx="117397" cy="11744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4542" y="535637"/>
          <a:ext cx="117397" cy="11744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9381" y="535637"/>
          <a:ext cx="117397" cy="11744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823" y="476914"/>
          <a:ext cx="234794" cy="23489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8179" y="293019"/>
          <a:ext cx="117397" cy="11744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8179" y="780038"/>
          <a:ext cx="117397" cy="11744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2896" y="398577"/>
          <a:ext cx="117397" cy="11744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9849" y="675074"/>
          <a:ext cx="117397" cy="11744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197" y="91442"/>
          <a:ext cx="1005842" cy="100583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499" y="238743"/>
        <a:ext cx="711238" cy="711233"/>
      </dsp:txXfrm>
    </dsp:sp>
    <dsp:sp modelId="{FABEDD35-CE9F-474E-A7E0-421460AC41F2}">
      <dsp:nvSpPr>
        <dsp:cNvPr id="0" name=""/>
        <dsp:cNvSpPr/>
      </dsp:nvSpPr>
      <dsp:spPr>
        <a:xfrm>
          <a:off x="1768211" y="476914"/>
          <a:ext cx="234794" cy="23489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5870" y="535637"/>
          <a:ext cx="117397" cy="11744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3938" y="535637"/>
          <a:ext cx="117397" cy="11744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1598" y="535637"/>
          <a:ext cx="117397" cy="11744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39666" y="535637"/>
          <a:ext cx="117397" cy="11744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7325" y="535637"/>
          <a:ext cx="117397" cy="11744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6507" y="235128"/>
          <a:ext cx="1040624" cy="30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2</a:t>
          </a:r>
          <a:endParaRPr lang="en-US" sz="1800" b="1" kern="1200" dirty="0"/>
        </a:p>
      </dsp:txBody>
      <dsp:txXfrm>
        <a:off x="606507" y="235128"/>
        <a:ext cx="1040624" cy="302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9614" y="535637"/>
          <a:ext cx="117397" cy="11744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4454" y="535637"/>
          <a:ext cx="117397" cy="11744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9293" y="535637"/>
          <a:ext cx="117397" cy="11744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4542" y="535637"/>
          <a:ext cx="117397" cy="11744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9381" y="535637"/>
          <a:ext cx="117397" cy="11744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823" y="476914"/>
          <a:ext cx="234794" cy="23489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8179" y="293019"/>
          <a:ext cx="117397" cy="11744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8179" y="780038"/>
          <a:ext cx="117397" cy="11744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2896" y="398577"/>
          <a:ext cx="117397" cy="11744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9849" y="675074"/>
          <a:ext cx="117397" cy="11744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197" y="91442"/>
          <a:ext cx="1005842" cy="100583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499" y="238743"/>
        <a:ext cx="711238" cy="711233"/>
      </dsp:txXfrm>
    </dsp:sp>
    <dsp:sp modelId="{FABEDD35-CE9F-474E-A7E0-421460AC41F2}">
      <dsp:nvSpPr>
        <dsp:cNvPr id="0" name=""/>
        <dsp:cNvSpPr/>
      </dsp:nvSpPr>
      <dsp:spPr>
        <a:xfrm>
          <a:off x="1768211" y="476914"/>
          <a:ext cx="234794" cy="23489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5870" y="535637"/>
          <a:ext cx="117397" cy="11744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3938" y="535637"/>
          <a:ext cx="117397" cy="11744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1598" y="535637"/>
          <a:ext cx="117397" cy="117445"/>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39666" y="535637"/>
          <a:ext cx="117397" cy="11744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7325" y="535637"/>
          <a:ext cx="117397" cy="11744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6507" y="235128"/>
          <a:ext cx="1040624" cy="30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1</a:t>
          </a:r>
          <a:endParaRPr lang="en-US" sz="1800" b="1" kern="1200" dirty="0"/>
        </a:p>
      </dsp:txBody>
      <dsp:txXfrm>
        <a:off x="606507" y="235128"/>
        <a:ext cx="1040624" cy="302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B3CC5-56F2-B44F-9CD2-3C2427E0FFDB}">
      <dsp:nvSpPr>
        <dsp:cNvPr id="0" name=""/>
        <dsp:cNvSpPr/>
      </dsp:nvSpPr>
      <dsp:spPr>
        <a:xfrm rot="10800000">
          <a:off x="0" y="0"/>
          <a:ext cx="6390290" cy="671487"/>
        </a:xfrm>
        <a:prstGeom prst="trapezoid">
          <a:avLst>
            <a:gd name="adj" fmla="val 78914"/>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Elementary Mathematics</a:t>
          </a:r>
          <a:endParaRPr lang="en-US" sz="1800" b="1" kern="1200" dirty="0"/>
        </a:p>
      </dsp:txBody>
      <dsp:txXfrm rot="-10800000">
        <a:off x="1118300" y="0"/>
        <a:ext cx="4153688" cy="671487"/>
      </dsp:txXfrm>
    </dsp:sp>
    <dsp:sp modelId="{73DBBD9D-3A9B-624D-8FDC-6132DCDFF8E4}">
      <dsp:nvSpPr>
        <dsp:cNvPr id="0" name=""/>
        <dsp:cNvSpPr/>
      </dsp:nvSpPr>
      <dsp:spPr>
        <a:xfrm rot="10800000">
          <a:off x="529895" y="671487"/>
          <a:ext cx="5330499" cy="671487"/>
        </a:xfrm>
        <a:prstGeom prst="trapezoid">
          <a:avLst>
            <a:gd name="adj" fmla="val 78914"/>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Common Core Standards: The Progressions</a:t>
          </a:r>
          <a:endParaRPr lang="en-US" sz="1800" b="1" kern="1200" dirty="0"/>
        </a:p>
      </dsp:txBody>
      <dsp:txXfrm rot="-10800000">
        <a:off x="1462732" y="671487"/>
        <a:ext cx="3464824" cy="671487"/>
      </dsp:txXfrm>
    </dsp:sp>
    <dsp:sp modelId="{AD307686-9BD3-9E4B-BE18-08E244D97107}">
      <dsp:nvSpPr>
        <dsp:cNvPr id="0" name=""/>
        <dsp:cNvSpPr/>
      </dsp:nvSpPr>
      <dsp:spPr>
        <a:xfrm rot="10800000">
          <a:off x="1073029" y="1342974"/>
          <a:ext cx="4244231" cy="691477"/>
        </a:xfrm>
        <a:prstGeom prst="trapezoid">
          <a:avLst>
            <a:gd name="adj" fmla="val 78914"/>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 Story of Units: Curriculum Map</a:t>
          </a:r>
          <a:endParaRPr lang="en-US" sz="1800" b="1" kern="1200" dirty="0"/>
        </a:p>
      </dsp:txBody>
      <dsp:txXfrm rot="-10800000">
        <a:off x="1815769" y="1342974"/>
        <a:ext cx="2758750" cy="691477"/>
      </dsp:txXfrm>
    </dsp:sp>
    <dsp:sp modelId="{38BBFC0A-2143-9A48-BF85-0BDAE03750F3}">
      <dsp:nvSpPr>
        <dsp:cNvPr id="0" name=""/>
        <dsp:cNvSpPr/>
      </dsp:nvSpPr>
      <dsp:spPr>
        <a:xfrm rot="10800000">
          <a:off x="1605459" y="2034452"/>
          <a:ext cx="3179370" cy="671487"/>
        </a:xfrm>
        <a:prstGeom prst="trapezoid">
          <a:avLst>
            <a:gd name="adj" fmla="val 78914"/>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Module Overviews </a:t>
          </a:r>
          <a:br>
            <a:rPr lang="en-US" sz="1800" b="1" kern="1200" dirty="0" smtClean="0"/>
          </a:br>
          <a:r>
            <a:rPr lang="en-US" sz="1800" b="1" kern="1200" dirty="0" smtClean="0"/>
            <a:t>and Assessments                       </a:t>
          </a:r>
          <a:endParaRPr lang="en-US" sz="1800" b="1" kern="1200" dirty="0"/>
        </a:p>
      </dsp:txBody>
      <dsp:txXfrm rot="-10800000">
        <a:off x="2161849" y="2034452"/>
        <a:ext cx="2066590" cy="671487"/>
      </dsp:txXfrm>
    </dsp:sp>
    <dsp:sp modelId="{82170DC8-920F-4742-A9D5-9F73BA5604C1}">
      <dsp:nvSpPr>
        <dsp:cNvPr id="0" name=""/>
        <dsp:cNvSpPr/>
      </dsp:nvSpPr>
      <dsp:spPr>
        <a:xfrm rot="10800000">
          <a:off x="2135354" y="2705940"/>
          <a:ext cx="2119580" cy="671487"/>
        </a:xfrm>
        <a:prstGeom prst="trapezoid">
          <a:avLst>
            <a:gd name="adj" fmla="val 78914"/>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Topic Openers</a:t>
          </a:r>
          <a:endParaRPr lang="en-US" sz="1800" b="1" i="0" kern="1200" dirty="0"/>
        </a:p>
      </dsp:txBody>
      <dsp:txXfrm rot="-10800000">
        <a:off x="2506281" y="2705940"/>
        <a:ext cx="1377727" cy="671487"/>
      </dsp:txXfrm>
    </dsp:sp>
    <dsp:sp modelId="{213FEE5B-727E-324B-8F1E-EC80947ABEB0}">
      <dsp:nvSpPr>
        <dsp:cNvPr id="0" name=""/>
        <dsp:cNvSpPr/>
      </dsp:nvSpPr>
      <dsp:spPr>
        <a:xfrm rot="10800000">
          <a:off x="2665249" y="3337460"/>
          <a:ext cx="1059790" cy="671487"/>
        </a:xfrm>
        <a:prstGeom prst="trapezoid">
          <a:avLst>
            <a:gd name="adj" fmla="val 78914"/>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Lesson Objectives</a:t>
          </a:r>
          <a:endParaRPr lang="en-US" sz="1800" b="1" kern="1200" dirty="0"/>
        </a:p>
      </dsp:txBody>
      <dsp:txXfrm rot="-10800000">
        <a:off x="2665249" y="3337460"/>
        <a:ext cx="1059790" cy="671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5EBB-92C5-2545-942F-DFF0C865A34D}">
      <dsp:nvSpPr>
        <dsp:cNvPr id="0" name=""/>
        <dsp:cNvSpPr/>
      </dsp:nvSpPr>
      <dsp:spPr>
        <a:xfrm>
          <a:off x="113539" y="50286"/>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113539" y="50286"/>
        <a:ext cx="44272" cy="44272"/>
      </dsp:txXfrm>
    </dsp:sp>
    <dsp:sp modelId="{761E540C-37C3-284C-95D6-DD314A580546}">
      <dsp:nvSpPr>
        <dsp:cNvPr id="0" name=""/>
        <dsp:cNvSpPr/>
      </dsp:nvSpPr>
      <dsp:spPr>
        <a:xfrm>
          <a:off x="9240" y="48987"/>
          <a:ext cx="166184" cy="166184"/>
        </a:xfrm>
        <a:prstGeom prst="circularArrow">
          <a:avLst>
            <a:gd name="adj1" fmla="val 5195"/>
            <a:gd name="adj2" fmla="val 335535"/>
            <a:gd name="adj3" fmla="val 21294783"/>
            <a:gd name="adj4" fmla="val 19764888"/>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FD7409-2610-7941-95BE-8F19E83B46DE}">
      <dsp:nvSpPr>
        <dsp:cNvPr id="0" name=""/>
        <dsp:cNvSpPr/>
      </dsp:nvSpPr>
      <dsp:spPr>
        <a:xfrm>
          <a:off x="140327" y="132730"/>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140327" y="132730"/>
        <a:ext cx="44272" cy="44272"/>
      </dsp:txXfrm>
    </dsp:sp>
    <dsp:sp modelId="{008B0C8C-CECA-724A-84BA-44AB28DCD051}">
      <dsp:nvSpPr>
        <dsp:cNvPr id="0" name=""/>
        <dsp:cNvSpPr/>
      </dsp:nvSpPr>
      <dsp:spPr>
        <a:xfrm>
          <a:off x="9240" y="48987"/>
          <a:ext cx="166184" cy="166184"/>
        </a:xfrm>
        <a:prstGeom prst="circularArrow">
          <a:avLst>
            <a:gd name="adj1" fmla="val 5195"/>
            <a:gd name="adj2" fmla="val 335535"/>
            <a:gd name="adj3" fmla="val 4016296"/>
            <a:gd name="adj4" fmla="val 2251966"/>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2FC8C4-93B3-084D-A1F6-074F7FB5D370}">
      <dsp:nvSpPr>
        <dsp:cNvPr id="0" name=""/>
        <dsp:cNvSpPr/>
      </dsp:nvSpPr>
      <dsp:spPr>
        <a:xfrm>
          <a:off x="70196" y="183683"/>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70196" y="183683"/>
        <a:ext cx="44272" cy="44272"/>
      </dsp:txXfrm>
    </dsp:sp>
    <dsp:sp modelId="{9D9BBC7B-9323-D444-8317-EE321FD269A6}">
      <dsp:nvSpPr>
        <dsp:cNvPr id="0" name=""/>
        <dsp:cNvSpPr/>
      </dsp:nvSpPr>
      <dsp:spPr>
        <a:xfrm>
          <a:off x="9240" y="48987"/>
          <a:ext cx="166184" cy="166184"/>
        </a:xfrm>
        <a:prstGeom prst="circularArrow">
          <a:avLst>
            <a:gd name="adj1" fmla="val 5195"/>
            <a:gd name="adj2" fmla="val 335535"/>
            <a:gd name="adj3" fmla="val 8212500"/>
            <a:gd name="adj4" fmla="val 6448170"/>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676FC6-9152-9448-B160-FD26EE072D73}">
      <dsp:nvSpPr>
        <dsp:cNvPr id="0" name=""/>
        <dsp:cNvSpPr/>
      </dsp:nvSpPr>
      <dsp:spPr>
        <a:xfrm>
          <a:off x="66" y="132730"/>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66" y="132730"/>
        <a:ext cx="44272" cy="44272"/>
      </dsp:txXfrm>
    </dsp:sp>
    <dsp:sp modelId="{42336CD6-5C85-6A40-902A-E168C9C0675C}">
      <dsp:nvSpPr>
        <dsp:cNvPr id="0" name=""/>
        <dsp:cNvSpPr/>
      </dsp:nvSpPr>
      <dsp:spPr>
        <a:xfrm>
          <a:off x="9240" y="48987"/>
          <a:ext cx="166184" cy="166184"/>
        </a:xfrm>
        <a:prstGeom prst="circularArrow">
          <a:avLst>
            <a:gd name="adj1" fmla="val 5195"/>
            <a:gd name="adj2" fmla="val 335535"/>
            <a:gd name="adj3" fmla="val 12299577"/>
            <a:gd name="adj4" fmla="val 10769682"/>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10FC75-A255-5543-913C-E33205F12C08}">
      <dsp:nvSpPr>
        <dsp:cNvPr id="0" name=""/>
        <dsp:cNvSpPr/>
      </dsp:nvSpPr>
      <dsp:spPr>
        <a:xfrm>
          <a:off x="26853" y="50286"/>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26853" y="50286"/>
        <a:ext cx="44272" cy="44272"/>
      </dsp:txXfrm>
    </dsp:sp>
    <dsp:sp modelId="{A51052CE-61E0-F44E-9E6F-93D21121605A}">
      <dsp:nvSpPr>
        <dsp:cNvPr id="0" name=""/>
        <dsp:cNvSpPr/>
      </dsp:nvSpPr>
      <dsp:spPr>
        <a:xfrm>
          <a:off x="9240" y="48987"/>
          <a:ext cx="166184" cy="166184"/>
        </a:xfrm>
        <a:prstGeom prst="circularArrow">
          <a:avLst>
            <a:gd name="adj1" fmla="val 5195"/>
            <a:gd name="adj2" fmla="val 335535"/>
            <a:gd name="adj3" fmla="val 16867279"/>
            <a:gd name="adj4" fmla="val 15197186"/>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FBB1-0849-7A45-9BC6-67E5549F5DD9}">
      <dsp:nvSpPr>
        <dsp:cNvPr id="0" name=""/>
        <dsp:cNvSpPr/>
      </dsp:nvSpPr>
      <dsp:spPr>
        <a:xfrm>
          <a:off x="2158267" y="387123"/>
          <a:ext cx="3838554" cy="3838554"/>
        </a:xfrm>
        <a:prstGeom prst="circularArrow">
          <a:avLst>
            <a:gd name="adj1" fmla="val 4668"/>
            <a:gd name="adj2" fmla="val 272909"/>
            <a:gd name="adj3" fmla="val 14287584"/>
            <a:gd name="adj4" fmla="val 1711548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0AA3A-9272-3846-BDEA-F9F2E8A045AA}">
      <dsp:nvSpPr>
        <dsp:cNvPr id="0" name=""/>
        <dsp:cNvSpPr/>
      </dsp:nvSpPr>
      <dsp:spPr>
        <a:xfrm>
          <a:off x="3382611" y="287241"/>
          <a:ext cx="1463029" cy="69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Assess</a:t>
          </a:r>
          <a:endParaRPr lang="en-US" sz="2800" kern="1200" dirty="0"/>
        </a:p>
      </dsp:txBody>
      <dsp:txXfrm>
        <a:off x="3416382" y="321012"/>
        <a:ext cx="1395487" cy="624252"/>
      </dsp:txXfrm>
    </dsp:sp>
    <dsp:sp modelId="{CCC200CD-D291-6A48-BDEE-D3F6C8672AA1}">
      <dsp:nvSpPr>
        <dsp:cNvPr id="0" name=""/>
        <dsp:cNvSpPr/>
      </dsp:nvSpPr>
      <dsp:spPr>
        <a:xfrm>
          <a:off x="5088781" y="1863325"/>
          <a:ext cx="1465725" cy="686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Analyze</a:t>
          </a:r>
          <a:endParaRPr lang="en-US" sz="2800" kern="1200" dirty="0"/>
        </a:p>
      </dsp:txBody>
      <dsp:txXfrm>
        <a:off x="5122287" y="1896831"/>
        <a:ext cx="1398713" cy="619353"/>
      </dsp:txXfrm>
    </dsp:sp>
    <dsp:sp modelId="{34516BF4-144D-5F4F-9C8E-7CD88DBBE900}">
      <dsp:nvSpPr>
        <dsp:cNvPr id="0" name=""/>
        <dsp:cNvSpPr/>
      </dsp:nvSpPr>
      <dsp:spPr>
        <a:xfrm>
          <a:off x="3381297" y="3334394"/>
          <a:ext cx="1463029" cy="6851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Plan</a:t>
          </a:r>
          <a:endParaRPr lang="en-US" sz="2800" kern="1200" dirty="0"/>
        </a:p>
      </dsp:txBody>
      <dsp:txXfrm>
        <a:off x="3414744" y="3367841"/>
        <a:ext cx="1396135" cy="618261"/>
      </dsp:txXfrm>
    </dsp:sp>
    <dsp:sp modelId="{4217C6A5-CB5C-904B-BDF3-B35D4CB2AD90}">
      <dsp:nvSpPr>
        <dsp:cNvPr id="0" name=""/>
        <dsp:cNvSpPr/>
      </dsp:nvSpPr>
      <dsp:spPr>
        <a:xfrm>
          <a:off x="1687286" y="1863314"/>
          <a:ext cx="1463029" cy="686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Teach</a:t>
          </a:r>
          <a:endParaRPr lang="en-US" sz="2800" kern="1200" dirty="0"/>
        </a:p>
      </dsp:txBody>
      <dsp:txXfrm>
        <a:off x="1720792" y="1896820"/>
        <a:ext cx="1396017" cy="6193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4E88-A818-40A7-B55F-FDC3FBE48B34}">
      <dsp:nvSpPr>
        <dsp:cNvPr id="0" name=""/>
        <dsp:cNvSpPr/>
      </dsp:nvSpPr>
      <dsp:spPr>
        <a:xfrm>
          <a:off x="353377" y="0"/>
          <a:ext cx="4004945" cy="22375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01AC7-E215-4466-A317-F3692562DE27}">
      <dsp:nvSpPr>
        <dsp:cNvPr id="0" name=""/>
        <dsp:cNvSpPr/>
      </dsp:nvSpPr>
      <dsp:spPr>
        <a:xfrm>
          <a:off x="159664" y="671259"/>
          <a:ext cx="1413510" cy="8950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Modeling with Interactive Questions</a:t>
          </a:r>
          <a:endParaRPr lang="en-US" sz="1600" kern="1200" dirty="0"/>
        </a:p>
      </dsp:txBody>
      <dsp:txXfrm>
        <a:off x="203355" y="714950"/>
        <a:ext cx="1326128" cy="807630"/>
      </dsp:txXfrm>
    </dsp:sp>
    <dsp:sp modelId="{69AD209D-609A-44A3-B8A9-21958ED6DB58}">
      <dsp:nvSpPr>
        <dsp:cNvPr id="0" name=""/>
        <dsp:cNvSpPr/>
      </dsp:nvSpPr>
      <dsp:spPr>
        <a:xfrm>
          <a:off x="1649094" y="671259"/>
          <a:ext cx="1413510" cy="8950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Guided Practice</a:t>
          </a:r>
          <a:endParaRPr lang="en-US" sz="1600" kern="1200" dirty="0"/>
        </a:p>
      </dsp:txBody>
      <dsp:txXfrm>
        <a:off x="1692785" y="714950"/>
        <a:ext cx="1326128" cy="807630"/>
      </dsp:txXfrm>
    </dsp:sp>
    <dsp:sp modelId="{F718D383-AB8E-4745-B35C-00E5BDB5A92C}">
      <dsp:nvSpPr>
        <dsp:cNvPr id="0" name=""/>
        <dsp:cNvSpPr/>
      </dsp:nvSpPr>
      <dsp:spPr>
        <a:xfrm>
          <a:off x="3138525" y="671259"/>
          <a:ext cx="1413510" cy="8950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Independent Practice</a:t>
          </a:r>
          <a:endParaRPr lang="en-US" sz="1600" kern="1200" dirty="0"/>
        </a:p>
      </dsp:txBody>
      <dsp:txXfrm>
        <a:off x="3182216" y="714950"/>
        <a:ext cx="1326128" cy="8076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D5B16-7D68-4EFA-97E5-ED6CE4B7E0EB}">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9A9FE-1DC4-4CB4-BFB6-C6B6551FF2DE}">
      <dsp:nvSpPr>
        <dsp:cNvPr id="0" name=""/>
        <dsp:cNvSpPr/>
      </dsp:nvSpPr>
      <dsp:spPr>
        <a:xfrm>
          <a:off x="564979" y="406400"/>
          <a:ext cx="5475833" cy="8128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4140" rIns="104140" bIns="104140" numCol="1" spcCol="1270" anchor="ctr" anchorCtr="0">
          <a:noAutofit/>
        </a:bodyPr>
        <a:lstStyle/>
        <a:p>
          <a:pPr lvl="0" algn="l" defTabSz="1822450">
            <a:lnSpc>
              <a:spcPct val="90000"/>
            </a:lnSpc>
            <a:spcBef>
              <a:spcPct val="0"/>
            </a:spcBef>
            <a:spcAft>
              <a:spcPct val="35000"/>
            </a:spcAft>
          </a:pPr>
          <a:r>
            <a:rPr lang="en-US" sz="4100" kern="1200" dirty="0" smtClean="0"/>
            <a:t>Concept Development</a:t>
          </a:r>
          <a:endParaRPr lang="en-US" sz="4100" kern="1200" dirty="0"/>
        </a:p>
      </dsp:txBody>
      <dsp:txXfrm>
        <a:off x="564979" y="406400"/>
        <a:ext cx="5475833" cy="812800"/>
      </dsp:txXfrm>
    </dsp:sp>
    <dsp:sp modelId="{9247E219-CF9E-4094-8FF0-F7D2AD3B537B}">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151EB-71CA-4230-AA86-104A3906C877}">
      <dsp:nvSpPr>
        <dsp:cNvPr id="0" name=""/>
        <dsp:cNvSpPr/>
      </dsp:nvSpPr>
      <dsp:spPr>
        <a:xfrm>
          <a:off x="860432" y="1625599"/>
          <a:ext cx="5180380" cy="81280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4140" rIns="104140" bIns="104140" numCol="1" spcCol="1270" anchor="ctr" anchorCtr="0">
          <a:noAutofit/>
        </a:bodyPr>
        <a:lstStyle/>
        <a:p>
          <a:pPr lvl="0" algn="l" defTabSz="1822450">
            <a:lnSpc>
              <a:spcPct val="90000"/>
            </a:lnSpc>
            <a:spcBef>
              <a:spcPct val="0"/>
            </a:spcBef>
            <a:spcAft>
              <a:spcPct val="35000"/>
            </a:spcAft>
          </a:pPr>
          <a:r>
            <a:rPr lang="en-US" sz="4100" kern="1200" dirty="0" smtClean="0"/>
            <a:t>Problem Set</a:t>
          </a:r>
          <a:endParaRPr lang="en-US" sz="4100" kern="1200" dirty="0"/>
        </a:p>
      </dsp:txBody>
      <dsp:txXfrm>
        <a:off x="860432" y="1625599"/>
        <a:ext cx="5180380" cy="812800"/>
      </dsp:txXfrm>
    </dsp:sp>
    <dsp:sp modelId="{600E4391-9829-4A50-8454-5E433010F6EA}">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EB50A361-F104-4EC1-AB5B-21BC80AE585D}">
      <dsp:nvSpPr>
        <dsp:cNvPr id="0" name=""/>
        <dsp:cNvSpPr/>
      </dsp:nvSpPr>
      <dsp:spPr>
        <a:xfrm>
          <a:off x="564979" y="2844800"/>
          <a:ext cx="5475833" cy="81280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4140" rIns="104140" bIns="104140" numCol="1" spcCol="1270" anchor="ctr" anchorCtr="0">
          <a:noAutofit/>
        </a:bodyPr>
        <a:lstStyle/>
        <a:p>
          <a:pPr lvl="0" algn="l" defTabSz="1822450">
            <a:lnSpc>
              <a:spcPct val="90000"/>
            </a:lnSpc>
            <a:spcBef>
              <a:spcPct val="0"/>
            </a:spcBef>
            <a:spcAft>
              <a:spcPct val="35000"/>
            </a:spcAft>
          </a:pPr>
          <a:r>
            <a:rPr lang="en-US" sz="4100" kern="1200" dirty="0" smtClean="0"/>
            <a:t>Debrief</a:t>
          </a:r>
          <a:endParaRPr lang="en-US" sz="4100" kern="1200" dirty="0"/>
        </a:p>
      </dsp:txBody>
      <dsp:txXfrm>
        <a:off x="564979" y="2844800"/>
        <a:ext cx="5475833" cy="812800"/>
      </dsp:txXfrm>
    </dsp:sp>
    <dsp:sp modelId="{031E467B-6B49-4A7E-97E5-1FE5EA4C4353}">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5EBB-92C5-2545-942F-DFF0C865A34D}">
      <dsp:nvSpPr>
        <dsp:cNvPr id="0" name=""/>
        <dsp:cNvSpPr/>
      </dsp:nvSpPr>
      <dsp:spPr>
        <a:xfrm>
          <a:off x="113539" y="50286"/>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113539" y="50286"/>
        <a:ext cx="44272" cy="44272"/>
      </dsp:txXfrm>
    </dsp:sp>
    <dsp:sp modelId="{761E540C-37C3-284C-95D6-DD314A580546}">
      <dsp:nvSpPr>
        <dsp:cNvPr id="0" name=""/>
        <dsp:cNvSpPr/>
      </dsp:nvSpPr>
      <dsp:spPr>
        <a:xfrm>
          <a:off x="9240" y="48987"/>
          <a:ext cx="166184" cy="166184"/>
        </a:xfrm>
        <a:prstGeom prst="circularArrow">
          <a:avLst>
            <a:gd name="adj1" fmla="val 5195"/>
            <a:gd name="adj2" fmla="val 335535"/>
            <a:gd name="adj3" fmla="val 21294783"/>
            <a:gd name="adj4" fmla="val 19764888"/>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FD7409-2610-7941-95BE-8F19E83B46DE}">
      <dsp:nvSpPr>
        <dsp:cNvPr id="0" name=""/>
        <dsp:cNvSpPr/>
      </dsp:nvSpPr>
      <dsp:spPr>
        <a:xfrm>
          <a:off x="140327" y="132730"/>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140327" y="132730"/>
        <a:ext cx="44272" cy="44272"/>
      </dsp:txXfrm>
    </dsp:sp>
    <dsp:sp modelId="{008B0C8C-CECA-724A-84BA-44AB28DCD051}">
      <dsp:nvSpPr>
        <dsp:cNvPr id="0" name=""/>
        <dsp:cNvSpPr/>
      </dsp:nvSpPr>
      <dsp:spPr>
        <a:xfrm>
          <a:off x="9240" y="48987"/>
          <a:ext cx="166184" cy="166184"/>
        </a:xfrm>
        <a:prstGeom prst="circularArrow">
          <a:avLst>
            <a:gd name="adj1" fmla="val 5195"/>
            <a:gd name="adj2" fmla="val 335535"/>
            <a:gd name="adj3" fmla="val 4016296"/>
            <a:gd name="adj4" fmla="val 2251966"/>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2FC8C4-93B3-084D-A1F6-074F7FB5D370}">
      <dsp:nvSpPr>
        <dsp:cNvPr id="0" name=""/>
        <dsp:cNvSpPr/>
      </dsp:nvSpPr>
      <dsp:spPr>
        <a:xfrm>
          <a:off x="70196" y="183683"/>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70196" y="183683"/>
        <a:ext cx="44272" cy="44272"/>
      </dsp:txXfrm>
    </dsp:sp>
    <dsp:sp modelId="{9D9BBC7B-9323-D444-8317-EE321FD269A6}">
      <dsp:nvSpPr>
        <dsp:cNvPr id="0" name=""/>
        <dsp:cNvSpPr/>
      </dsp:nvSpPr>
      <dsp:spPr>
        <a:xfrm>
          <a:off x="9240" y="48987"/>
          <a:ext cx="166184" cy="166184"/>
        </a:xfrm>
        <a:prstGeom prst="circularArrow">
          <a:avLst>
            <a:gd name="adj1" fmla="val 5195"/>
            <a:gd name="adj2" fmla="val 335535"/>
            <a:gd name="adj3" fmla="val 8212500"/>
            <a:gd name="adj4" fmla="val 6448170"/>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676FC6-9152-9448-B160-FD26EE072D73}">
      <dsp:nvSpPr>
        <dsp:cNvPr id="0" name=""/>
        <dsp:cNvSpPr/>
      </dsp:nvSpPr>
      <dsp:spPr>
        <a:xfrm>
          <a:off x="66" y="132730"/>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66" y="132730"/>
        <a:ext cx="44272" cy="44272"/>
      </dsp:txXfrm>
    </dsp:sp>
    <dsp:sp modelId="{42336CD6-5C85-6A40-902A-E168C9C0675C}">
      <dsp:nvSpPr>
        <dsp:cNvPr id="0" name=""/>
        <dsp:cNvSpPr/>
      </dsp:nvSpPr>
      <dsp:spPr>
        <a:xfrm>
          <a:off x="9240" y="48987"/>
          <a:ext cx="166184" cy="166184"/>
        </a:xfrm>
        <a:prstGeom prst="circularArrow">
          <a:avLst>
            <a:gd name="adj1" fmla="val 5195"/>
            <a:gd name="adj2" fmla="val 335535"/>
            <a:gd name="adj3" fmla="val 12299577"/>
            <a:gd name="adj4" fmla="val 10769682"/>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10FC75-A255-5543-913C-E33205F12C08}">
      <dsp:nvSpPr>
        <dsp:cNvPr id="0" name=""/>
        <dsp:cNvSpPr/>
      </dsp:nvSpPr>
      <dsp:spPr>
        <a:xfrm>
          <a:off x="26853" y="50286"/>
          <a:ext cx="44272" cy="4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26853" y="50286"/>
        <a:ext cx="44272" cy="44272"/>
      </dsp:txXfrm>
    </dsp:sp>
    <dsp:sp modelId="{A51052CE-61E0-F44E-9E6F-93D21121605A}">
      <dsp:nvSpPr>
        <dsp:cNvPr id="0" name=""/>
        <dsp:cNvSpPr/>
      </dsp:nvSpPr>
      <dsp:spPr>
        <a:xfrm>
          <a:off x="9240" y="48987"/>
          <a:ext cx="166184" cy="166184"/>
        </a:xfrm>
        <a:prstGeom prst="circularArrow">
          <a:avLst>
            <a:gd name="adj1" fmla="val 5195"/>
            <a:gd name="adj2" fmla="val 335535"/>
            <a:gd name="adj3" fmla="val 16867279"/>
            <a:gd name="adj4" fmla="val 15197186"/>
            <a:gd name="adj5" fmla="val 60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fontAlgn="auto">
              <a:spcBef>
                <a:spcPts val="0"/>
              </a:spcBef>
              <a:spcAft>
                <a:spcPts val="0"/>
              </a:spcAft>
              <a:defRPr sz="1200" baseline="0">
                <a:latin typeface="+mn-lt"/>
                <a:ea typeface="+mn-ea"/>
                <a:cs typeface="+mn-cs"/>
              </a:defRPr>
            </a:lvl1pPr>
          </a:lstStyle>
          <a:p>
            <a:pPr>
              <a:defRPr/>
            </a:pPr>
            <a:r>
              <a:rPr lang="en-US" sz="1100" dirty="0"/>
              <a:t>Module Focus</a:t>
            </a:r>
          </a:p>
          <a:p>
            <a:pPr>
              <a:defRPr/>
            </a:pPr>
            <a:r>
              <a:rPr lang="en-US" sz="1100" dirty="0"/>
              <a:t>Grade K—Module 5</a:t>
            </a:r>
          </a:p>
        </p:txBody>
      </p:sp>
      <p:sp>
        <p:nvSpPr>
          <p:cNvPr id="3" name="Date Placeholder 2"/>
          <p:cNvSpPr>
            <a:spLocks noGrp="1"/>
          </p:cNvSpPr>
          <p:nvPr>
            <p:ph type="dt" sz="quarter" idx="1"/>
          </p:nvPr>
        </p:nvSpPr>
        <p:spPr>
          <a:xfrm>
            <a:off x="3970938" y="0"/>
            <a:ext cx="3037840" cy="464820"/>
          </a:xfrm>
          <a:prstGeom prst="rect">
            <a:avLst/>
          </a:prstGeom>
        </p:spPr>
        <p:txBody>
          <a:bodyPr vert="horz" lIns="92437" tIns="46219" rIns="92437" bIns="46219" rtlCol="0"/>
          <a:lstStyle>
            <a:lvl1pPr algn="r" fontAlgn="auto">
              <a:spcBef>
                <a:spcPts val="0"/>
              </a:spcBef>
              <a:spcAft>
                <a:spcPts val="0"/>
              </a:spcAft>
              <a:defRPr sz="1200" baseline="0">
                <a:latin typeface="+mn-lt"/>
                <a:ea typeface="+mn-ea"/>
                <a:cs typeface="+mn-cs"/>
              </a:defRPr>
            </a:lvl1pPr>
          </a:lstStyle>
          <a:p>
            <a:pPr>
              <a:defRPr/>
            </a:pPr>
            <a:r>
              <a:rPr lang="en-US" sz="1100" smtClean="0"/>
              <a:t>Module 1 Overview</a:t>
            </a:r>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437" tIns="46219" rIns="92437" bIns="46219" rtlCol="0" anchor="b"/>
          <a:lstStyle>
            <a:lvl1pPr algn="r" fontAlgn="auto">
              <a:spcBef>
                <a:spcPts val="0"/>
              </a:spcBef>
              <a:spcAft>
                <a:spcPts val="0"/>
              </a:spcAft>
              <a:defRPr sz="1200" baseline="0">
                <a:latin typeface="+mn-lt"/>
                <a:ea typeface="+mn-ea"/>
                <a:cs typeface="+mn-cs"/>
              </a:defRPr>
            </a:lvl1pPr>
          </a:lstStyle>
          <a:p>
            <a:pPr>
              <a:defRPr/>
            </a:pPr>
            <a:fld id="{FA1B0449-FD53-4981-8CF6-4A0D7CB88F4F}" type="slidenum">
              <a:rPr lang="en-US" sz="1100"/>
              <a:pPr>
                <a:defRPr/>
              </a:pPr>
              <a:t>‹#›</a:t>
            </a:fld>
            <a:endParaRPr lang="en-US" sz="1100" dirty="0"/>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37840" cy="464820"/>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a:defRPr sz="1100" baseline="0">
                <a:latin typeface="+mn-lt"/>
                <a:ea typeface="ＭＳ Ｐゴシック" charset="-128"/>
                <a:cs typeface="ＭＳ Ｐゴシック" charset="-128"/>
              </a:defRPr>
            </a:lvl1pPr>
          </a:lstStyle>
          <a:p>
            <a:pPr>
              <a:defRPr/>
            </a:pPr>
            <a:r>
              <a:rPr lang="en-US" dirty="0" smtClean="0"/>
              <a:t>Session 1  - </a:t>
            </a:r>
            <a:r>
              <a:rPr lang="en-US" i="1" dirty="0" smtClean="0"/>
              <a:t>A Story of Units</a:t>
            </a:r>
          </a:p>
        </p:txBody>
      </p:sp>
      <p:sp>
        <p:nvSpPr>
          <p:cNvPr id="286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algn="r">
              <a:defRPr sz="1100" baseline="0">
                <a:latin typeface="+mn-lt"/>
                <a:ea typeface="ＭＳ Ｐゴシック" charset="-128"/>
                <a:cs typeface="ＭＳ Ｐゴシック" charset="-128"/>
              </a:defRPr>
            </a:lvl1pPr>
          </a:lstStyle>
          <a:p>
            <a:pPr>
              <a:defRPr/>
            </a:pPr>
            <a:r>
              <a:rPr lang="en-US" smtClean="0"/>
              <a:t>Module 1 Overview</a:t>
            </a:r>
            <a:endParaRPr lang="en-US" dirty="0" smtClean="0"/>
          </a:p>
        </p:txBody>
      </p:sp>
      <p:sp>
        <p:nvSpPr>
          <p:cNvPr id="7172" name="Placeholder 4"/>
          <p:cNvSpPr>
            <a:spLocks noGrp="1" noRot="1" noChangeAspect="1" noChangeArrowheads="1" noTextEdit="1"/>
          </p:cNvSpPr>
          <p:nvPr>
            <p:ph type="sldImg" idx="2"/>
          </p:nvPr>
        </p:nvSpPr>
        <p:spPr bwMode="auto">
          <a:xfrm>
            <a:off x="379413" y="698500"/>
            <a:ext cx="3641725" cy="27305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2437" tIns="46219" rIns="92437" bIns="46219" numCol="1" anchor="b" anchorCtr="0" compatLnSpc="1">
            <a:prstTxWarp prst="textNoShape">
              <a:avLst/>
            </a:prstTxWarp>
          </a:bodyPr>
          <a:lstStyle>
            <a:lvl1pPr algn="r">
              <a:defRPr sz="11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657226" y="3984172"/>
            <a:ext cx="5695950" cy="4692469"/>
          </a:xfrm>
          <a:prstGeom prst="rect">
            <a:avLst/>
          </a:prstGeom>
        </p:spPr>
        <p:txBody>
          <a:bodyPr vert="horz" lIns="87444" tIns="43722" rIns="87444" bIns="437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1713" cy="2655888"/>
          </a:xfrm>
        </p:spPr>
      </p:sp>
      <p:sp>
        <p:nvSpPr>
          <p:cNvPr id="3" name="Notes Placeholder 2"/>
          <p:cNvSpPr>
            <a:spLocks noGrp="1"/>
          </p:cNvSpPr>
          <p:nvPr>
            <p:ph type="body" idx="1"/>
          </p:nvPr>
        </p:nvSpPr>
        <p:spPr>
          <a:xfrm>
            <a:off x="438151" y="3541487"/>
            <a:ext cx="6134100" cy="5312229"/>
          </a:xfrm>
          <a:prstGeom prst="rect">
            <a:avLst/>
          </a:prstGeom>
        </p:spPr>
        <p:txBody>
          <a:bodyPr/>
          <a:lstStyle/>
          <a:p>
            <a:r>
              <a:rPr lang="en-US" b="1" i="1" dirty="0"/>
              <a:t>NOTE THAT THIS SESSION IS </a:t>
            </a:r>
            <a:r>
              <a:rPr lang="en-US" b="1" i="1" dirty="0" smtClean="0"/>
              <a:t>DESIGNED TO </a:t>
            </a:r>
            <a:r>
              <a:rPr lang="en-US" b="1" i="1" dirty="0"/>
              <a:t>BE</a:t>
            </a:r>
            <a:r>
              <a:rPr lang="en-US" b="1" i="1" dirty="0">
                <a:solidFill>
                  <a:srgbClr val="FF0000"/>
                </a:solidFill>
              </a:rPr>
              <a:t> </a:t>
            </a:r>
            <a:r>
              <a:rPr lang="en-US" b="1" i="1" dirty="0" smtClean="0"/>
              <a:t>60</a:t>
            </a:r>
            <a:r>
              <a:rPr lang="en-US" b="1" i="1" dirty="0" smtClean="0">
                <a:solidFill>
                  <a:srgbClr val="FF0000"/>
                </a:solidFill>
              </a:rPr>
              <a:t> </a:t>
            </a:r>
            <a:r>
              <a:rPr lang="en-US" b="1" i="1" dirty="0"/>
              <a:t>MINUTES IN </a:t>
            </a:r>
            <a:r>
              <a:rPr lang="en-US" b="1" i="1" dirty="0" smtClean="0"/>
              <a:t>LENGTH;</a:t>
            </a:r>
            <a:endParaRPr lang="en-US" b="1" i="1" dirty="0"/>
          </a:p>
          <a:p>
            <a:pPr>
              <a:defRPr/>
            </a:pPr>
            <a:endParaRPr lang="en-US" b="1" dirty="0" smtClean="0"/>
          </a:p>
          <a:p>
            <a:pPr lvl="0"/>
            <a:r>
              <a:rPr lang="en-US" dirty="0" smtClean="0"/>
              <a:t>This opening session will be followed by a session on assessment in A Story of Units, Module Focus sessions on each of the first modules for grades K through 5, Module in Practice sessions emphasizing instructional choices in delivery of instruction, and a coherence session on Number and Operations—Base Ten.</a:t>
            </a:r>
            <a:endParaRPr lang="en-US" dirty="0"/>
          </a:p>
          <a:p>
            <a:pPr lvl="0"/>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dirty="0"/>
          </a:p>
        </p:txBody>
      </p:sp>
      <p:sp>
        <p:nvSpPr>
          <p:cNvPr id="8"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0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
        <p:nvSpPr>
          <p:cNvPr id="10" name="Date Placeholder 9"/>
          <p:cNvSpPr>
            <a:spLocks noGrp="1"/>
          </p:cNvSpPr>
          <p:nvPr>
            <p:ph type="dt" idx="11"/>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39319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pPr defTabSz="437220">
              <a:defRPr/>
            </a:pPr>
            <a:r>
              <a:rPr lang="en-US" b="1" i="1" dirty="0" smtClean="0"/>
              <a:t>3 minutes</a:t>
            </a:r>
            <a:r>
              <a:rPr lang="en-US" b="1" i="1" baseline="0" dirty="0" smtClean="0"/>
              <a:t> is allotted for this slide.</a:t>
            </a:r>
          </a:p>
          <a:p>
            <a:pPr defTabSz="437220">
              <a:defRPr/>
            </a:pPr>
            <a:endParaRPr lang="en-US" b="1" i="1" baseline="0" dirty="0" smtClean="0"/>
          </a:p>
          <a:p>
            <a:pPr defTabSz="437220">
              <a:defRPr/>
            </a:pPr>
            <a:r>
              <a:rPr lang="en-US" b="1" i="1" baseline="0" dirty="0" smtClean="0"/>
              <a:t>1 minute teacher discussion in pairs</a:t>
            </a:r>
          </a:p>
          <a:p>
            <a:pPr defTabSz="437220">
              <a:defRPr/>
            </a:pPr>
            <a:r>
              <a:rPr lang="en-US" b="1" i="1" baseline="0" dirty="0" smtClean="0"/>
              <a:t>What are your thoughts about the use of informal assessment. Talk to your peers.</a:t>
            </a:r>
          </a:p>
          <a:p>
            <a:pPr defTabSz="437220">
              <a:defRPr/>
            </a:pPr>
            <a:r>
              <a:rPr lang="en-US" b="1" i="1" baseline="0" dirty="0" smtClean="0"/>
              <a:t>Each participant share 1 strategy for informal assessment they have observed</a:t>
            </a:r>
          </a:p>
          <a:p>
            <a:pPr defTabSz="437220">
              <a:defRPr/>
            </a:pPr>
            <a:r>
              <a:rPr lang="en-US" b="1" i="1" baseline="0" dirty="0" smtClean="0"/>
              <a:t>2 minutes discussion</a:t>
            </a:r>
            <a:endParaRPr lang="en-US" b="1" dirty="0" smtClean="0"/>
          </a:p>
          <a:p>
            <a:pPr marL="163958" indent="-163958">
              <a:buFont typeface="Arial"/>
              <a:buChar char="•"/>
            </a:pPr>
            <a:endParaRPr lang="en-US" dirty="0" smtClean="0"/>
          </a:p>
          <a:p>
            <a:pPr marL="327915" indent="-327915">
              <a:spcBef>
                <a:spcPts val="0"/>
              </a:spcBef>
              <a:spcAft>
                <a:spcPts val="0"/>
              </a:spcAft>
              <a:buFont typeface="Arial" panose="020B0604020202020204" pitchFamily="34" charset="0"/>
              <a:buChar char="•"/>
              <a:tabLst>
                <a:tab pos="437220" algn="l"/>
              </a:tabLst>
            </a:pPr>
            <a:r>
              <a:rPr lang="en-US" sz="1100" dirty="0">
                <a:latin typeface="Calibri" panose="020F0502020204030204" pitchFamily="34" charset="0"/>
                <a:ea typeface="MS Mincho" panose="02020609040205080304" pitchFamily="49" charset="-128"/>
                <a:cs typeface="Times" panose="02020603050405020304" pitchFamily="18" charset="0"/>
              </a:rPr>
              <a:t>Assess: Exit Tickets, Mid and End of Module Assessments, Cross Modular Assessment</a:t>
            </a:r>
            <a:endParaRPr lang="en-US" sz="1100" dirty="0">
              <a:latin typeface="Cambria" panose="02040503050406030204" pitchFamily="18" charset="0"/>
              <a:ea typeface="MS Mincho" panose="02020609040205080304" pitchFamily="49" charset="-128"/>
              <a:cs typeface="Times New Roman" panose="02020603050405020304" pitchFamily="18" charset="0"/>
            </a:endParaRPr>
          </a:p>
          <a:p>
            <a:pPr marL="327915" indent="-327915">
              <a:spcBef>
                <a:spcPts val="0"/>
              </a:spcBef>
              <a:spcAft>
                <a:spcPts val="0"/>
              </a:spcAft>
              <a:buFont typeface="Arial" panose="020B0604020202020204" pitchFamily="34" charset="0"/>
              <a:buChar char="•"/>
              <a:tabLst>
                <a:tab pos="437220" algn="l"/>
              </a:tabLst>
            </a:pPr>
            <a:r>
              <a:rPr lang="en-US" sz="1100" dirty="0">
                <a:latin typeface="Calibri" panose="020F0502020204030204" pitchFamily="34" charset="0"/>
                <a:ea typeface="MS Mincho" panose="02020609040205080304" pitchFamily="49" charset="-128"/>
                <a:cs typeface="Times" panose="02020603050405020304" pitchFamily="18" charset="0"/>
              </a:rPr>
              <a:t>Analyze: Mid and End of Module: School Structures for Rubric Scoring, Data Systems including Item Analyses, Identification of Grade Level Trends, Standards Based Trends, Individual Teacher’s Strengths and Weaknesses</a:t>
            </a:r>
            <a:endParaRPr lang="en-US" sz="1100" dirty="0">
              <a:latin typeface="Cambria" panose="02040503050406030204" pitchFamily="18" charset="0"/>
              <a:ea typeface="MS Mincho" panose="02020609040205080304" pitchFamily="49" charset="-128"/>
              <a:cs typeface="Times New Roman" panose="02020603050405020304" pitchFamily="18" charset="0"/>
            </a:endParaRPr>
          </a:p>
          <a:p>
            <a:pPr marL="327915" indent="-327915">
              <a:spcBef>
                <a:spcPts val="0"/>
              </a:spcBef>
              <a:spcAft>
                <a:spcPts val="0"/>
              </a:spcAft>
              <a:buFont typeface="Arial" panose="020B0604020202020204" pitchFamily="34" charset="0"/>
              <a:buChar char="•"/>
              <a:tabLst>
                <a:tab pos="437220" algn="l"/>
              </a:tabLst>
            </a:pPr>
            <a:r>
              <a:rPr lang="en-US" sz="1100" dirty="0">
                <a:latin typeface="Calibri" panose="020F0502020204030204" pitchFamily="34" charset="0"/>
                <a:ea typeface="MS Mincho" panose="02020609040205080304" pitchFamily="49" charset="-128"/>
                <a:cs typeface="Times" panose="02020603050405020304" pitchFamily="18" charset="0"/>
              </a:rPr>
              <a:t>Plan: Remedial days, small group instruction, need for application problems or fluency practice to “patch holes” and address conceptual gaps. Might also include professional development, lesson study, peer coaching, expert coaching, inter-classroom visitations, and collaboration with school sites having success in current area of weakness. Decisions can be made based on the feedback for alternate structures: team teaching, departmentalizing, etc.</a:t>
            </a:r>
            <a:endParaRPr lang="en-US" sz="1100" dirty="0">
              <a:latin typeface="Cambria" panose="02040503050406030204" pitchFamily="18" charset="0"/>
              <a:ea typeface="MS Mincho" panose="02020609040205080304" pitchFamily="49" charset="-128"/>
              <a:cs typeface="Times New Roman" panose="02020603050405020304" pitchFamily="18" charset="0"/>
            </a:endParaRPr>
          </a:p>
          <a:p>
            <a:pPr marL="327915" indent="-327915">
              <a:spcBef>
                <a:spcPts val="0"/>
              </a:spcBef>
              <a:spcAft>
                <a:spcPts val="0"/>
              </a:spcAft>
              <a:buFont typeface="Arial" panose="020B0604020202020204" pitchFamily="34" charset="0"/>
              <a:buChar char="•"/>
              <a:tabLst>
                <a:tab pos="437220" algn="l"/>
              </a:tabLst>
            </a:pPr>
            <a:r>
              <a:rPr lang="en-US" sz="1100" dirty="0">
                <a:latin typeface="Calibri" panose="020F0502020204030204" pitchFamily="34" charset="0"/>
                <a:ea typeface="MS Mincho" panose="02020609040205080304" pitchFamily="49" charset="-128"/>
                <a:cs typeface="Times" panose="02020603050405020304" pitchFamily="18" charset="0"/>
              </a:rPr>
              <a:t>Teach: Plan is implemented and…</a:t>
            </a:r>
            <a:endParaRPr lang="en-US" sz="1100" dirty="0">
              <a:latin typeface="Cambria" panose="02040503050406030204" pitchFamily="18" charset="0"/>
              <a:ea typeface="MS Mincho" panose="02020609040205080304" pitchFamily="49" charset="-128"/>
              <a:cs typeface="Times New Roman" panose="02020603050405020304" pitchFamily="18" charset="0"/>
            </a:endParaRPr>
          </a:p>
          <a:p>
            <a:pPr marL="327915" indent="-327915">
              <a:spcBef>
                <a:spcPts val="0"/>
              </a:spcBef>
              <a:spcAft>
                <a:spcPts val="0"/>
              </a:spcAft>
              <a:buFont typeface="Arial" panose="020B0604020202020204" pitchFamily="34" charset="0"/>
              <a:buChar char="•"/>
              <a:tabLst>
                <a:tab pos="437220" algn="l"/>
              </a:tabLst>
            </a:pPr>
            <a:r>
              <a:rPr lang="en-US" sz="1500" dirty="0">
                <a:latin typeface="Times" panose="02020603050405020304" pitchFamily="18" charset="0"/>
                <a:ea typeface="MS Mincho" panose="02020609040205080304" pitchFamily="49" charset="-128"/>
                <a:cs typeface="Times New Roman" panose="02020603050405020304" pitchFamily="18" charset="0"/>
              </a:rPr>
              <a:t>Assessed…. And the cycle repeats.</a:t>
            </a:r>
            <a:endParaRPr lang="en-US" sz="1100" dirty="0">
              <a:latin typeface="Cambria" panose="02040503050406030204" pitchFamily="18" charset="0"/>
              <a:ea typeface="MS Mincho" panose="02020609040205080304" pitchFamily="49" charset="-128"/>
              <a:cs typeface="Times New Roman" panose="02020603050405020304" pitchFamily="18" charset="0"/>
            </a:endParaRPr>
          </a:p>
          <a:p>
            <a:pPr marL="163958" indent="-163958">
              <a:buFont typeface="Arial"/>
              <a:buChar char="•"/>
            </a:pPr>
            <a:endParaRPr lang="en-US" baseline="0" dirty="0" smtClean="0"/>
          </a:p>
          <a:p>
            <a:pPr marL="163958" indent="-163958">
              <a:buFont typeface="Arial"/>
              <a:buChar cha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3909053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 is allotted for this slide</a:t>
            </a:r>
          </a:p>
          <a:p>
            <a:endParaRPr lang="en-US" dirty="0" smtClean="0"/>
          </a:p>
          <a:p>
            <a:r>
              <a:rPr lang="en-US" sz="1100" dirty="0"/>
              <a:t>Informal assessments are found in many of the lesson components and allow the teacher to know how students are progressing and to make immediate instructional decisions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Tree>
    <p:extLst>
      <p:ext uri="{BB962C8B-B14F-4D97-AF65-F5344CB8AC3E}">
        <p14:creationId xmlns:p14="http://schemas.microsoft.com/office/powerpoint/2010/main" val="140465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r>
              <a:rPr lang="en-US" b="1" i="1" dirty="0" smtClean="0"/>
              <a:t>2 minutes are allotted for this slide.</a:t>
            </a:r>
          </a:p>
          <a:p>
            <a:endParaRPr lang="en-US" b="1" i="1" dirty="0" smtClean="0"/>
          </a:p>
          <a:p>
            <a:pPr>
              <a:spcBef>
                <a:spcPts val="0"/>
              </a:spcBef>
              <a:spcAft>
                <a:spcPts val="1148"/>
              </a:spcAft>
              <a:buFont typeface="Arial" pitchFamily="34" charset="0"/>
              <a:buChar char="•"/>
            </a:pPr>
            <a:r>
              <a:rPr lang="en-US" sz="1100" dirty="0"/>
              <a:t>Exit ticket data is immediately taken into consideration for the next day’s fluency component. Replace maintenance and review fluencies first.</a:t>
            </a:r>
          </a:p>
          <a:p>
            <a:pPr>
              <a:spcBef>
                <a:spcPts val="0"/>
              </a:spcBef>
              <a:spcAft>
                <a:spcPts val="1148"/>
              </a:spcAft>
              <a:buFont typeface="Arial" pitchFamily="34" charset="0"/>
              <a:buChar char="•"/>
            </a:pPr>
            <a:r>
              <a:rPr lang="en-US" sz="1100" dirty="0"/>
              <a:t>That might mean selecting a different activity or adjusting the sequence detailed within the curriculum</a:t>
            </a:r>
          </a:p>
          <a:p>
            <a:pPr>
              <a:spcBef>
                <a:spcPts val="0"/>
              </a:spcBef>
              <a:spcAft>
                <a:spcPts val="1148"/>
              </a:spcAft>
              <a:buFont typeface="Arial" pitchFamily="34" charset="0"/>
              <a:buChar char="•"/>
            </a:pPr>
            <a:endParaRPr lang="en-US" sz="1100" dirty="0"/>
          </a:p>
          <a:p>
            <a:pPr>
              <a:spcBef>
                <a:spcPts val="0"/>
              </a:spcBef>
              <a:spcAft>
                <a:spcPts val="1148"/>
              </a:spcAft>
              <a:buFont typeface="Arial" pitchFamily="34" charset="0"/>
              <a:buChar char="•"/>
            </a:pPr>
            <a:r>
              <a:rPr lang="en-US" sz="1100" dirty="0"/>
              <a:t>4 x 2 bananas</a:t>
            </a:r>
          </a:p>
          <a:p>
            <a:pPr>
              <a:spcBef>
                <a:spcPts val="0"/>
              </a:spcBef>
              <a:spcAft>
                <a:spcPts val="1148"/>
              </a:spcAft>
              <a:buFont typeface="Arial" pitchFamily="34" charset="0"/>
              <a:buChar char="•"/>
            </a:pPr>
            <a:r>
              <a:rPr lang="en-US" sz="1100" dirty="0"/>
              <a:t>4 x 2 = 8</a:t>
            </a:r>
          </a:p>
          <a:p>
            <a:pPr>
              <a:spcBef>
                <a:spcPts val="0"/>
              </a:spcBef>
              <a:spcAft>
                <a:spcPts val="1148"/>
              </a:spcAft>
              <a:buFont typeface="Arial" pitchFamily="34" charset="0"/>
              <a:buChar char="•"/>
            </a:pPr>
            <a:r>
              <a:rPr lang="en-US" sz="1100" dirty="0"/>
              <a:t>4 x 2 bananas = 8 bananas</a:t>
            </a:r>
          </a:p>
          <a:p>
            <a:pPr>
              <a:spcBef>
                <a:spcPts val="0"/>
              </a:spcBef>
              <a:spcAft>
                <a:spcPts val="1148"/>
              </a:spcAft>
            </a:pPr>
            <a:endParaRPr lang="en-US" sz="1100" dirty="0"/>
          </a:p>
          <a:p>
            <a:pPr>
              <a:spcBef>
                <a:spcPts val="0"/>
              </a:spcBef>
              <a:spcAft>
                <a:spcPts val="1148"/>
              </a:spcAft>
            </a:pPr>
            <a:endParaRPr lang="en-US" sz="1100" dirty="0"/>
          </a:p>
          <a:p>
            <a:pPr>
              <a:spcBef>
                <a:spcPts val="0"/>
              </a:spcBef>
              <a:spcAft>
                <a:spcPts val="1148"/>
              </a:spcAft>
              <a:buFont typeface="Arial" pitchFamily="34" charset="0"/>
              <a:buChar char="•"/>
            </a:pPr>
            <a:r>
              <a:rPr lang="en-US" sz="1100" dirty="0"/>
              <a:t>Be alert to maintaining forward momentum and acknowledging success and improvement in very specific ways.</a:t>
            </a:r>
          </a:p>
          <a:p>
            <a:endParaRPr lang="en-US" b="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166268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Tree>
    <p:extLst>
      <p:ext uri="{BB962C8B-B14F-4D97-AF65-F5344CB8AC3E}">
        <p14:creationId xmlns:p14="http://schemas.microsoft.com/office/powerpoint/2010/main" val="124007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7220">
              <a:spcBef>
                <a:spcPts val="0"/>
              </a:spcBef>
              <a:spcAft>
                <a:spcPts val="1148"/>
              </a:spcAft>
              <a:buFont typeface="Arial" pitchFamily="34" charset="0"/>
              <a:buChar char="•"/>
              <a:defRPr/>
            </a:pPr>
            <a:r>
              <a:rPr lang="en-US" b="1" i="1" dirty="0" smtClean="0"/>
              <a:t>3 minutes are allotted for this slide.</a:t>
            </a:r>
          </a:p>
          <a:p>
            <a:pPr defTabSz="437220">
              <a:spcBef>
                <a:spcPts val="0"/>
              </a:spcBef>
              <a:spcAft>
                <a:spcPts val="1148"/>
              </a:spcAft>
              <a:buFont typeface="Arial" pitchFamily="34" charset="0"/>
              <a:buChar char="•"/>
              <a:defRPr/>
            </a:pPr>
            <a:endParaRPr lang="en-US" b="1" i="1" dirty="0" smtClean="0"/>
          </a:p>
          <a:p>
            <a:pPr>
              <a:spcBef>
                <a:spcPts val="0"/>
              </a:spcBef>
              <a:spcAft>
                <a:spcPts val="1148"/>
              </a:spcAft>
              <a:buFont typeface="Arial" pitchFamily="34" charset="0"/>
              <a:buChar char="•"/>
            </a:pPr>
            <a:r>
              <a:rPr lang="en-US" sz="1100" dirty="0"/>
              <a:t>The delivery of application problems may be adjusted to meet the needs of the students in a given classroom.</a:t>
            </a:r>
          </a:p>
          <a:p>
            <a:pPr>
              <a:spcBef>
                <a:spcPts val="0"/>
              </a:spcBef>
              <a:spcAft>
                <a:spcPts val="1148"/>
              </a:spcAft>
              <a:buFont typeface="Arial" pitchFamily="34" charset="0"/>
              <a:buChar char="•"/>
            </a:pPr>
            <a:r>
              <a:rPr lang="en-US" sz="1100" dirty="0"/>
              <a:t>The content may be adjusted most obviously by changing the numbers or by changing the number of steps.</a:t>
            </a:r>
          </a:p>
          <a:p>
            <a:pPr>
              <a:spcBef>
                <a:spcPts val="0"/>
              </a:spcBef>
              <a:spcAft>
                <a:spcPts val="1148"/>
              </a:spcAft>
              <a:buFont typeface="Arial" pitchFamily="34" charset="0"/>
              <a:buChar char="•"/>
            </a:pPr>
            <a:r>
              <a:rPr lang="en-US" sz="1100" dirty="0"/>
              <a:t>Be alert to the pitfalls of creating problems “at the board.”</a:t>
            </a:r>
          </a:p>
          <a:p>
            <a:pPr>
              <a:spcBef>
                <a:spcPts val="0"/>
              </a:spcBef>
              <a:spcAft>
                <a:spcPts val="1148"/>
              </a:spcAft>
              <a:buFont typeface="Arial" pitchFamily="34" charset="0"/>
              <a:buChar char="•"/>
            </a:pPr>
            <a:endParaRPr lang="en-US" sz="1100" dirty="0"/>
          </a:p>
          <a:p>
            <a:pPr>
              <a:spcBef>
                <a:spcPts val="0"/>
              </a:spcBef>
              <a:spcAft>
                <a:spcPts val="1148"/>
              </a:spcAft>
              <a:buFont typeface="Arial" pitchFamily="34" charset="0"/>
              <a:buChar char="•"/>
            </a:pPr>
            <a:r>
              <a:rPr lang="en-US" sz="1100" dirty="0"/>
              <a:t>Give teachers 1 minute to break it down and 1 minute to stretch it out.</a:t>
            </a:r>
          </a:p>
          <a:p>
            <a:pPr>
              <a:spcBef>
                <a:spcPts val="0"/>
              </a:spcBef>
              <a:spcAft>
                <a:spcPts val="1148"/>
              </a:spcAft>
              <a:buFont typeface="Arial" pitchFamily="34" charset="0"/>
              <a:buChar char="•"/>
            </a:pPr>
            <a:endParaRPr lang="en-US" sz="1100" dirty="0"/>
          </a:p>
          <a:p>
            <a:pPr>
              <a:spcBef>
                <a:spcPts val="0"/>
              </a:spcBef>
              <a:spcAft>
                <a:spcPts val="1148"/>
              </a:spcAft>
              <a:buFont typeface="Arial" pitchFamily="34" charset="0"/>
              <a:buChar char="•"/>
            </a:pPr>
            <a:r>
              <a:rPr lang="en-US" sz="1100" dirty="0"/>
              <a:t>96 hundredth grams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Tree>
    <p:extLst>
      <p:ext uri="{BB962C8B-B14F-4D97-AF65-F5344CB8AC3E}">
        <p14:creationId xmlns:p14="http://schemas.microsoft.com/office/powerpoint/2010/main" val="132886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7220">
              <a:spcBef>
                <a:spcPts val="0"/>
              </a:spcBef>
              <a:spcAft>
                <a:spcPts val="1148"/>
              </a:spcAft>
              <a:buFont typeface="Arial" pitchFamily="34" charset="0"/>
              <a:buChar char="•"/>
              <a:defRPr/>
            </a:pPr>
            <a:r>
              <a:rPr lang="en-US" b="1" i="1" dirty="0" smtClean="0"/>
              <a:t>3 minutes are allotted for this slide.</a:t>
            </a:r>
          </a:p>
          <a:p>
            <a:pPr defTabSz="437220">
              <a:spcBef>
                <a:spcPts val="0"/>
              </a:spcBef>
              <a:spcAft>
                <a:spcPts val="1148"/>
              </a:spcAft>
              <a:buFont typeface="Arial" pitchFamily="34" charset="0"/>
              <a:buChar char="•"/>
              <a:defRPr/>
            </a:pPr>
            <a:endParaRPr lang="en-US" b="1" i="1" dirty="0" smtClean="0"/>
          </a:p>
          <a:p>
            <a:pPr>
              <a:spcBef>
                <a:spcPts val="0"/>
              </a:spcBef>
              <a:spcAft>
                <a:spcPts val="1148"/>
              </a:spcAft>
              <a:buFont typeface="Arial" pitchFamily="34" charset="0"/>
              <a:buChar char="•"/>
            </a:pPr>
            <a:r>
              <a:rPr lang="en-US" sz="1100" dirty="0"/>
              <a:t>The delivery of application problems may be adjusted to meet the needs of the students in a given classroom.</a:t>
            </a:r>
          </a:p>
          <a:p>
            <a:pPr>
              <a:spcBef>
                <a:spcPts val="0"/>
              </a:spcBef>
              <a:spcAft>
                <a:spcPts val="1148"/>
              </a:spcAft>
              <a:buFont typeface="Arial" pitchFamily="34" charset="0"/>
              <a:buChar char="•"/>
            </a:pPr>
            <a:r>
              <a:rPr lang="en-US" sz="1100" dirty="0"/>
              <a:t>The content may be adjusted most obviously by changing the numbers or by changing the number of steps.</a:t>
            </a:r>
          </a:p>
          <a:p>
            <a:pPr>
              <a:spcBef>
                <a:spcPts val="0"/>
              </a:spcBef>
              <a:spcAft>
                <a:spcPts val="1148"/>
              </a:spcAft>
              <a:buFont typeface="Arial" pitchFamily="34" charset="0"/>
              <a:buChar char="•"/>
            </a:pPr>
            <a:r>
              <a:rPr lang="en-US" sz="1100" dirty="0"/>
              <a:t>Be alert to the pitfalls of creating problems “at the board.”</a:t>
            </a:r>
          </a:p>
          <a:p>
            <a:pPr>
              <a:spcBef>
                <a:spcPts val="0"/>
              </a:spcBef>
              <a:spcAft>
                <a:spcPts val="1148"/>
              </a:spcAft>
              <a:buFont typeface="Arial" pitchFamily="34" charset="0"/>
              <a:buChar char="•"/>
            </a:pPr>
            <a:endParaRPr lang="en-US" sz="1100" dirty="0"/>
          </a:p>
          <a:p>
            <a:pPr>
              <a:spcBef>
                <a:spcPts val="0"/>
              </a:spcBef>
              <a:spcAft>
                <a:spcPts val="1148"/>
              </a:spcAft>
              <a:buFont typeface="Arial" pitchFamily="34" charset="0"/>
              <a:buChar char="•"/>
            </a:pPr>
            <a:r>
              <a:rPr lang="en-US" sz="1100" dirty="0"/>
              <a:t>Give teachers 1 minute to break it down and 1 minute to stretch it out.</a:t>
            </a:r>
          </a:p>
          <a:p>
            <a:pPr>
              <a:spcBef>
                <a:spcPts val="0"/>
              </a:spcBef>
              <a:spcAft>
                <a:spcPts val="1148"/>
              </a:spcAft>
              <a:buFont typeface="Arial" pitchFamily="34" charset="0"/>
              <a:buChar char="•"/>
            </a:pPr>
            <a:endParaRPr lang="en-US" sz="1100" dirty="0"/>
          </a:p>
          <a:p>
            <a:pPr>
              <a:spcBef>
                <a:spcPts val="0"/>
              </a:spcBef>
              <a:spcAft>
                <a:spcPts val="1148"/>
              </a:spcAft>
              <a:buFont typeface="Arial" pitchFamily="34" charset="0"/>
              <a:buChar char="•"/>
            </a:pPr>
            <a:r>
              <a:rPr lang="en-US" sz="1100" dirty="0"/>
              <a:t>96 hundredth grams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Tree>
    <p:extLst>
      <p:ext uri="{BB962C8B-B14F-4D97-AF65-F5344CB8AC3E}">
        <p14:creationId xmlns:p14="http://schemas.microsoft.com/office/powerpoint/2010/main" val="132886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7220">
              <a:spcBef>
                <a:spcPts val="0"/>
              </a:spcBef>
              <a:spcAft>
                <a:spcPts val="1148"/>
              </a:spcAft>
              <a:buFont typeface="Arial" pitchFamily="34" charset="0"/>
              <a:buChar char="•"/>
              <a:defRPr/>
            </a:pPr>
            <a:r>
              <a:rPr lang="en-US" b="1" i="1" dirty="0" smtClean="0"/>
              <a:t>2 minutes are allotted for this slide.</a:t>
            </a:r>
          </a:p>
          <a:p>
            <a:pPr defTabSz="437220">
              <a:spcBef>
                <a:spcPts val="0"/>
              </a:spcBef>
              <a:spcAft>
                <a:spcPts val="1148"/>
              </a:spcAft>
              <a:buFont typeface="Arial" pitchFamily="34" charset="0"/>
              <a:buChar char="•"/>
              <a:defRPr/>
            </a:pPr>
            <a:endParaRPr lang="en-US" b="1" i="1" dirty="0" smtClean="0"/>
          </a:p>
          <a:p>
            <a:pPr>
              <a:spcBef>
                <a:spcPts val="0"/>
              </a:spcBef>
              <a:spcAft>
                <a:spcPts val="1148"/>
              </a:spcAft>
              <a:buFont typeface="Arial" pitchFamily="34" charset="0"/>
              <a:buChar char="•"/>
            </a:pPr>
            <a:r>
              <a:rPr lang="en-US" sz="1100" dirty="0"/>
              <a:t>The vignettes are not meant to be rigid dictates but rather thoughtful examples of sequences of instruction. </a:t>
            </a:r>
          </a:p>
          <a:p>
            <a:pPr>
              <a:spcBef>
                <a:spcPts val="0"/>
              </a:spcBef>
              <a:spcAft>
                <a:spcPts val="1148"/>
              </a:spcAft>
              <a:buFont typeface="Arial" pitchFamily="34" charset="0"/>
              <a:buChar char="•"/>
            </a:pPr>
            <a:r>
              <a:rPr lang="en-US" sz="1100" dirty="0"/>
              <a:t>Circulate as students work on problem sets independently.</a:t>
            </a:r>
          </a:p>
          <a:p>
            <a:pPr>
              <a:spcBef>
                <a:spcPts val="0"/>
              </a:spcBef>
              <a:spcAft>
                <a:spcPts val="1148"/>
              </a:spcAft>
              <a:buFont typeface="Arial" pitchFamily="34" charset="0"/>
              <a:buChar char="•"/>
            </a:pPr>
            <a:r>
              <a:rPr lang="en-US" sz="1100" dirty="0"/>
              <a:t>Be alert to the importance of momentum, while sensitive to the depth of the “holes.” </a:t>
            </a:r>
          </a:p>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Tree>
    <p:extLst>
      <p:ext uri="{BB962C8B-B14F-4D97-AF65-F5344CB8AC3E}">
        <p14:creationId xmlns:p14="http://schemas.microsoft.com/office/powerpoint/2010/main" val="93724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220" indent="-437220" defTabSz="437220">
              <a:buFont typeface="Arial"/>
              <a:buChar char="•"/>
              <a:defRPr/>
            </a:pPr>
            <a:r>
              <a:rPr lang="en-US" b="1" i="1" dirty="0" smtClean="0"/>
              <a:t>2 minutes are allotted for this slide.</a:t>
            </a:r>
          </a:p>
          <a:p>
            <a:pPr marL="437220" indent="-437220" defTabSz="437220">
              <a:buFont typeface="Arial"/>
              <a:buChar char="•"/>
              <a:defRPr/>
            </a:pPr>
            <a:endParaRPr lang="en-US" b="1" i="1" dirty="0" smtClean="0"/>
          </a:p>
          <a:p>
            <a:pPr marL="437220" indent="-437220">
              <a:buFont typeface="Arial"/>
              <a:buChar char="•"/>
            </a:pPr>
            <a:r>
              <a:rPr lang="en-US" dirty="0" smtClean="0"/>
              <a:t>Circulate, observe, listen as students during both phases of the error correction process.</a:t>
            </a:r>
          </a:p>
          <a:p>
            <a:pPr marL="437220" indent="-437220">
              <a:buFont typeface="Arial"/>
              <a:buChar char="•"/>
            </a:pPr>
            <a:r>
              <a:rPr lang="en-US" dirty="0" smtClean="0"/>
              <a:t>Question with those observations in mind.</a:t>
            </a:r>
          </a:p>
          <a:p>
            <a:pPr marL="437220" indent="-437220">
              <a:buFont typeface="Arial"/>
              <a:buChar char="•"/>
            </a:pPr>
            <a:r>
              <a:rPr lang="en-US" dirty="0" smtClean="0"/>
              <a:t>Be alert to the ways in which today’s objectives strengthen yesterday’s.</a:t>
            </a:r>
          </a:p>
          <a:p>
            <a:pPr marL="437220" indent="-437220">
              <a:buFont typeface="Arial"/>
              <a:buChar char="•"/>
            </a:pPr>
            <a:endParaRPr lang="en-US" dirty="0" smtClean="0"/>
          </a:p>
          <a:p>
            <a:pPr marL="437220" indent="-437220">
              <a:buFont typeface="Arial"/>
              <a:buChar char="•"/>
            </a:pPr>
            <a:endParaRPr lang="en-US" dirty="0" smtClean="0"/>
          </a:p>
          <a:p>
            <a:pPr marL="437220" indent="-437220" defTabSz="437220">
              <a:buFont typeface="Arial"/>
              <a:buChar char="•"/>
              <a:defRPr/>
            </a:pPr>
            <a:r>
              <a:rPr lang="en-US" sz="1100" dirty="0"/>
              <a:t>(Elicit from students that the digits in a product can be found through whole number multiplication.  The actual product can be deduced through estimation based logic and/or composing smaller units into larger units.) </a:t>
            </a:r>
          </a:p>
          <a:p>
            <a:pPr marL="437220" indent="-437220">
              <a:buFont typeface="Arial"/>
              <a:buChar char="•"/>
            </a:pPr>
            <a:endParaRPr lang="en-US" dirty="0" smtClean="0"/>
          </a:p>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Tree>
    <p:extLst>
      <p:ext uri="{BB962C8B-B14F-4D97-AF65-F5344CB8AC3E}">
        <p14:creationId xmlns:p14="http://schemas.microsoft.com/office/powerpoint/2010/main" val="3311963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r>
              <a:rPr lang="en-US" b="1" i="1" dirty="0" smtClean="0"/>
              <a:t>1 minute</a:t>
            </a:r>
            <a:r>
              <a:rPr lang="en-US" b="1" i="1" baseline="0" dirty="0" smtClean="0"/>
              <a:t> is</a:t>
            </a:r>
            <a:r>
              <a:rPr lang="en-US" b="1" i="1" dirty="0" smtClean="0"/>
              <a:t> allotted for this slide.</a:t>
            </a:r>
          </a:p>
          <a:p>
            <a:pPr marL="163958" indent="-163958">
              <a:buFont typeface="Arial"/>
              <a:buChar char="•"/>
            </a:pPr>
            <a:endParaRPr lang="en-US" b="1" i="1" dirty="0" smtClean="0"/>
          </a:p>
          <a:p>
            <a:pPr marL="163958" indent="-163958">
              <a:buFont typeface="Arial"/>
              <a:buChar char="•"/>
            </a:pPr>
            <a:r>
              <a:rPr lang="en-US" b="0" i="0" dirty="0" smtClean="0"/>
              <a:t>After the third bullet, review the analysis from the Exit Tickets administered</a:t>
            </a:r>
            <a:r>
              <a:rPr lang="en-US" b="0" i="0" baseline="0" dirty="0" smtClean="0"/>
              <a:t> at the beginning of the session. </a:t>
            </a:r>
          </a:p>
          <a:p>
            <a:pPr marL="163958" indent="-163958">
              <a:buFont typeface="Arial"/>
              <a:buChar char="•"/>
            </a:pPr>
            <a:r>
              <a:rPr lang="en-US" b="0" i="0" baseline="0" dirty="0" smtClean="0"/>
              <a:t>Based on the analysis and having planned, time to teach during fluency the following day.</a:t>
            </a:r>
          </a:p>
          <a:p>
            <a:pPr marL="163958" indent="-163958">
              <a:buFont typeface="Arial"/>
              <a:buChar char="•"/>
            </a:pPr>
            <a:endParaRPr lang="en-US" b="0" i="0" baseline="0" dirty="0" smtClean="0"/>
          </a:p>
          <a:p>
            <a:pPr marL="163958" indent="-163958">
              <a:buFont typeface="Arial"/>
              <a:buChar char="•"/>
            </a:pPr>
            <a:r>
              <a:rPr lang="en-US" b="0" i="0" baseline="0" dirty="0" smtClean="0"/>
              <a:t>Inform the participants that based on the earlier exit ticket we will be doing a little fluency.</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166268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r>
              <a:rPr lang="en-US" b="1" i="1" dirty="0"/>
              <a:t>3</a:t>
            </a:r>
            <a:r>
              <a:rPr lang="en-US" b="1" i="1" dirty="0" smtClean="0"/>
              <a:t> minutes</a:t>
            </a:r>
            <a:r>
              <a:rPr lang="en-US" b="1" i="1" baseline="0" dirty="0" smtClean="0"/>
              <a:t> is allotted for this slide.</a:t>
            </a:r>
          </a:p>
          <a:p>
            <a:endParaRPr lang="en-US" b="1" dirty="0" smtClean="0"/>
          </a:p>
          <a:p>
            <a:r>
              <a:rPr lang="en-US" dirty="0" smtClean="0"/>
              <a:t>As</a:t>
            </a:r>
            <a:r>
              <a:rPr lang="en-US" baseline="0" dirty="0" smtClean="0"/>
              <a:t> monitors circulate, they make notes as to what they are hearing as people do the exit ticket. This “informal” feedback plus the actual results will be analyzed to make instructional decisions prior to administering the end of module assessment later in the session.</a:t>
            </a:r>
          </a:p>
          <a:p>
            <a:endParaRPr lang="en-US" baseline="0" dirty="0" smtClean="0"/>
          </a:p>
          <a:p>
            <a:endParaRPr lang="en-US" baseline="0"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80850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1713" cy="2655888"/>
          </a:xfrm>
        </p:spPr>
      </p:sp>
      <p:sp>
        <p:nvSpPr>
          <p:cNvPr id="3" name="Notes Placeholder 2"/>
          <p:cNvSpPr>
            <a:spLocks noGrp="1"/>
          </p:cNvSpPr>
          <p:nvPr>
            <p:ph type="body" idx="1"/>
          </p:nvPr>
        </p:nvSpPr>
        <p:spPr>
          <a:xfrm>
            <a:off x="438151" y="3541487"/>
            <a:ext cx="6134100" cy="5312229"/>
          </a:xfrm>
          <a:prstGeom prst="rect">
            <a:avLst/>
          </a:prstGeom>
        </p:spPr>
        <p:txBody>
          <a:bodyPr/>
          <a:lstStyle/>
          <a:p>
            <a:r>
              <a:rPr lang="en-US" dirty="0" smtClean="0"/>
              <a:t>Our objective </a:t>
            </a:r>
            <a:r>
              <a:rPr lang="en-US" dirty="0"/>
              <a:t>for </a:t>
            </a:r>
            <a:r>
              <a:rPr lang="en-US" dirty="0" smtClean="0"/>
              <a:t>this session is to </a:t>
            </a:r>
            <a:r>
              <a:rPr lang="en-US" i="0" dirty="0" smtClean="0">
                <a:solidFill>
                  <a:schemeClr val="tx2"/>
                </a:solidFill>
              </a:rPr>
              <a:t>_______</a:t>
            </a:r>
            <a:endParaRPr lang="en-US" i="0"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a:t>
            </a:fld>
            <a:endParaRPr lang="en-US" dirty="0"/>
          </a:p>
        </p:txBody>
      </p:sp>
      <p:sp>
        <p:nvSpPr>
          <p:cNvPr id="8"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
        <p:nvSpPr>
          <p:cNvPr id="10" name="Date Placeholder 9"/>
          <p:cNvSpPr>
            <a:spLocks noGrp="1"/>
          </p:cNvSpPr>
          <p:nvPr>
            <p:ph type="dt" idx="11"/>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12893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r>
              <a:rPr lang="en-US" b="1" i="1" dirty="0" smtClean="0"/>
              <a:t>4 minutes</a:t>
            </a:r>
            <a:r>
              <a:rPr lang="en-US" b="1" i="1" baseline="0" dirty="0" smtClean="0"/>
              <a:t> is allotted for this slide.</a:t>
            </a:r>
          </a:p>
          <a:p>
            <a:endParaRPr lang="en-US" b="1" dirty="0" smtClean="0"/>
          </a:p>
          <a:p>
            <a:r>
              <a:rPr lang="en-US" dirty="0" smtClean="0"/>
              <a:t>As</a:t>
            </a:r>
            <a:r>
              <a:rPr lang="en-US" baseline="0" dirty="0" smtClean="0"/>
              <a:t> monitors circulate, they make notes as to what they are hearing as people do the exit ticket. This “informal” feedback plus the actual results will be tallied to make instructional decisions prior to administering the end of module assessment later in the session.</a:t>
            </a:r>
          </a:p>
          <a:p>
            <a:endParaRPr lang="en-US" baseline="0" dirty="0" smtClean="0"/>
          </a:p>
          <a:p>
            <a:endParaRPr lang="en-US" baseline="0" dirty="0" smtClean="0"/>
          </a:p>
          <a:p>
            <a:endParaRPr lang="en-US" baseline="0" dirty="0" smtClean="0"/>
          </a:p>
          <a:p>
            <a:r>
              <a:rPr lang="en-US" i="1" baseline="0" dirty="0" smtClean="0"/>
              <a:t>Task for monitors:</a:t>
            </a:r>
          </a:p>
          <a:p>
            <a:r>
              <a:rPr lang="en-US" i="1" baseline="0" dirty="0" smtClean="0"/>
              <a:t>Notice questions causing the most difficulty. Sort the tickets into three groups by Lessons 3, 4, and 5. Pass a summation of the analysis to session leader by simply passing all the exit tickets with one copy on top with a quick needs analysis.</a:t>
            </a:r>
            <a:endParaRPr lang="en-US" i="1"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808502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Take a minute and think about what we have just discussed. Then turn to your table partner and share your takeaways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Tree>
    <p:extLst>
      <p:ext uri="{BB962C8B-B14F-4D97-AF65-F5344CB8AC3E}">
        <p14:creationId xmlns:p14="http://schemas.microsoft.com/office/powerpoint/2010/main" val="3262737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pPr defTabSz="437220">
              <a:defRPr/>
            </a:pPr>
            <a:r>
              <a:rPr lang="en-US" b="1" i="1" dirty="0" smtClean="0"/>
              <a:t>2 minutes</a:t>
            </a:r>
            <a:r>
              <a:rPr lang="en-US" b="1" i="1" baseline="0" dirty="0" smtClean="0"/>
              <a:t> is allotted for this slide.</a:t>
            </a:r>
            <a:endParaRPr lang="en-US" b="1" dirty="0" smtClean="0"/>
          </a:p>
          <a:p>
            <a:pPr marL="163958" indent="-163958">
              <a:buFont typeface="Arial"/>
              <a:buChar char="•"/>
            </a:pPr>
            <a:endParaRPr lang="en-US" dirty="0" smtClean="0"/>
          </a:p>
          <a:p>
            <a:pPr marL="163958" indent="-163958">
              <a:buFont typeface="Arial"/>
              <a:buChar char="•"/>
            </a:pPr>
            <a:r>
              <a:rPr lang="en-US" dirty="0" smtClean="0"/>
              <a:t>Assess: Mid and End of Module Assessments,</a:t>
            </a:r>
            <a:r>
              <a:rPr lang="en-US" baseline="0" dirty="0" smtClean="0"/>
              <a:t> Cross Modular Assessment</a:t>
            </a:r>
          </a:p>
          <a:p>
            <a:pPr marL="163958" indent="-163958">
              <a:buFont typeface="Arial"/>
              <a:buChar char="•"/>
            </a:pPr>
            <a:r>
              <a:rPr lang="en-US" baseline="0" dirty="0" smtClean="0"/>
              <a:t>Analyze: Mid and End of Module: School Structures for Rubric Scoring, Data Systems including Item Analyses, Identification of Grade Level Trends, Standards Based Trends, Individual Teacher’s Strengths and Weaknesses</a:t>
            </a:r>
          </a:p>
          <a:p>
            <a:pPr marL="163958" indent="-163958">
              <a:buFont typeface="Arial"/>
              <a:buChar char="•"/>
            </a:pPr>
            <a:r>
              <a:rPr lang="en-US" baseline="0" dirty="0" smtClean="0"/>
              <a:t>Plan: Remedial days, small group instruction, need for application problems or fluency practice to “patch holes” and address conceptual gaps. Might also include professional development, lesson study, peer coaching, expert coaching, inter-classroom visitations, collaboration with school sites having success in current area of weakness. Decisions can be made based on the feedback for alternate structures: team teaching, departmentalizing, etc.</a:t>
            </a:r>
          </a:p>
          <a:p>
            <a:pPr marL="163958" indent="-163958">
              <a:buFont typeface="Arial"/>
              <a:buChar char="•"/>
            </a:pPr>
            <a:r>
              <a:rPr lang="en-US" baseline="0" dirty="0" smtClean="0"/>
              <a:t>Teach: Plan is implemented and…</a:t>
            </a:r>
          </a:p>
          <a:p>
            <a:pPr marL="163958" indent="-163958">
              <a:buFont typeface="Arial"/>
              <a:buChar char="•"/>
            </a:pPr>
            <a:r>
              <a:rPr lang="en-US" baseline="0" dirty="0" smtClean="0"/>
              <a:t>Assessed…. And the cycle repeats.</a:t>
            </a:r>
          </a:p>
          <a:p>
            <a:pPr marL="163958" indent="-163958">
              <a:buFont typeface="Arial"/>
              <a:buChar char="•"/>
            </a:pPr>
            <a:endParaRPr lang="en-US" baseline="0" dirty="0" smtClean="0"/>
          </a:p>
          <a:p>
            <a:pPr marL="163958" indent="-163958">
              <a:buFont typeface="Arial"/>
              <a:buChar cha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390905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r>
              <a:rPr lang="en-US" b="1" i="1" dirty="0" smtClean="0"/>
              <a:t>1 minute</a:t>
            </a:r>
            <a:r>
              <a:rPr lang="en-US" b="1" i="1" baseline="0" dirty="0" smtClean="0"/>
              <a:t> is allotted for this slide.</a:t>
            </a:r>
          </a:p>
          <a:p>
            <a:endParaRPr lang="en-US" b="1" i="1" baseline="0" dirty="0" smtClean="0"/>
          </a:p>
          <a:p>
            <a:pPr>
              <a:spcBef>
                <a:spcPts val="0"/>
              </a:spcBef>
              <a:spcAft>
                <a:spcPts val="1148"/>
              </a:spcAft>
              <a:buFont typeface="Arial" pitchFamily="34" charset="0"/>
              <a:buChar char="•"/>
            </a:pPr>
            <a:r>
              <a:rPr lang="en-US" dirty="0" smtClean="0"/>
              <a:t>Summative of student learning outcomes for a given module to the point of administration</a:t>
            </a:r>
          </a:p>
          <a:p>
            <a:pPr>
              <a:spcBef>
                <a:spcPts val="0"/>
              </a:spcBef>
              <a:spcAft>
                <a:spcPts val="1148"/>
              </a:spcAft>
              <a:buFont typeface="Arial" pitchFamily="34" charset="0"/>
              <a:buChar char="•"/>
            </a:pPr>
            <a:r>
              <a:rPr lang="en-US" dirty="0" smtClean="0"/>
              <a:t>Typically one class period in length with one full day for responding to the data instructionally.</a:t>
            </a:r>
          </a:p>
          <a:p>
            <a:pPr>
              <a:spcBef>
                <a:spcPts val="0"/>
              </a:spcBef>
              <a:spcAft>
                <a:spcPts val="1148"/>
              </a:spcAft>
              <a:buFont typeface="Arial" pitchFamily="34" charset="0"/>
              <a:buChar char="•"/>
            </a:pPr>
            <a:r>
              <a:rPr lang="en-US" dirty="0" smtClean="0"/>
              <a:t>New to the students and not preceded by analogous problems</a:t>
            </a:r>
          </a:p>
          <a:p>
            <a:endParaRPr lang="en-US" b="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166268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a:xfrm>
            <a:off x="438151" y="3541487"/>
            <a:ext cx="6134100" cy="5312229"/>
          </a:xfrm>
          <a:prstGeom prst="rect">
            <a:avLst/>
          </a:prstGeom>
        </p:spPr>
        <p:txBody>
          <a:bodyPr/>
          <a:lstStyle/>
          <a:p>
            <a:r>
              <a:rPr lang="en-US" b="1" i="1" dirty="0" smtClean="0"/>
              <a:t>15</a:t>
            </a:r>
            <a:r>
              <a:rPr lang="en-US" b="1" i="1" baseline="0" dirty="0" smtClean="0"/>
              <a:t> </a:t>
            </a:r>
            <a:r>
              <a:rPr lang="en-US" b="1" i="1" dirty="0" smtClean="0"/>
              <a:t>minutes</a:t>
            </a:r>
            <a:r>
              <a:rPr lang="en-US" b="1" i="1" baseline="0" dirty="0" smtClean="0"/>
              <a:t> is allotted for this slide.</a:t>
            </a:r>
          </a:p>
          <a:p>
            <a:pPr marL="218610" indent="-218610">
              <a:buAutoNum type="arabicPlain" startAt="10"/>
            </a:pPr>
            <a:endParaRPr lang="en-US" b="1" i="1" dirty="0"/>
          </a:p>
          <a:p>
            <a:r>
              <a:rPr lang="en-US" b="1" i="1" dirty="0" smtClean="0"/>
              <a:t>After 10 minutes have the participants share with a partner about the assessment for 3 minutes.</a:t>
            </a:r>
            <a:endParaRPr lang="en-US" b="1"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35</a:t>
            </a:fld>
            <a:endParaRPr lang="en-US"/>
          </a:p>
        </p:txBody>
      </p:sp>
      <p:sp>
        <p:nvSpPr>
          <p:cNvPr id="6" name="Date Placeholder 5"/>
          <p:cNvSpPr>
            <a:spLocks noGrp="1"/>
          </p:cNvSpPr>
          <p:nvPr>
            <p:ph type="dt" idx="11"/>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Tree>
    <p:extLst>
      <p:ext uri="{BB962C8B-B14F-4D97-AF65-F5344CB8AC3E}">
        <p14:creationId xmlns:p14="http://schemas.microsoft.com/office/powerpoint/2010/main" val="3161852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p:txBody>
          <a:bodyPr/>
          <a:lstStyle/>
          <a:p>
            <a:pPr defTabSz="437220">
              <a:defRPr/>
            </a:pPr>
            <a:r>
              <a:rPr lang="en-US" b="1" i="1" dirty="0" smtClean="0"/>
              <a:t>4  minutes</a:t>
            </a:r>
            <a:r>
              <a:rPr lang="en-US" b="1" i="1" baseline="0" dirty="0" smtClean="0"/>
              <a:t> is allotted for this slide.</a:t>
            </a:r>
          </a:p>
          <a:p>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7" name="Date Placeholder 6"/>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1832452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a:xfrm>
            <a:off x="438151" y="3541487"/>
            <a:ext cx="6134100" cy="5312229"/>
          </a:xfrm>
          <a:prstGeom prst="rect">
            <a:avLst/>
          </a:prstGeom>
        </p:spPr>
        <p:txBody>
          <a:bodyPr/>
          <a:lstStyle/>
          <a:p>
            <a:r>
              <a:rPr lang="en-US" dirty="0" smtClean="0"/>
              <a:t>2 minutes</a:t>
            </a:r>
          </a:p>
          <a:p>
            <a:endParaRPr lang="en-US" dirty="0" smtClean="0"/>
          </a:p>
          <a:p>
            <a:r>
              <a:rPr lang="en-US" dirty="0" smtClean="0"/>
              <a:t>Our</a:t>
            </a:r>
            <a:r>
              <a:rPr lang="en-US" baseline="0" dirty="0" smtClean="0"/>
              <a:t> response to informal and formal assessment is the heart and soul, bread and butter of our teaching. </a:t>
            </a:r>
          </a:p>
          <a:p>
            <a:r>
              <a:rPr lang="en-US" baseline="0" dirty="0" smtClean="0"/>
              <a:t>It also tells us much about how we work within the curriculum.</a:t>
            </a:r>
          </a:p>
          <a:p>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38</a:t>
            </a:fld>
            <a:endParaRPr lang="en-US"/>
          </a:p>
        </p:txBody>
      </p:sp>
      <p:sp>
        <p:nvSpPr>
          <p:cNvPr id="6" name="Date Placeholder 5"/>
          <p:cNvSpPr>
            <a:spLocks noGrp="1"/>
          </p:cNvSpPr>
          <p:nvPr>
            <p:ph type="dt" idx="11"/>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3000860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a:xfrm>
            <a:off x="438151" y="3541487"/>
            <a:ext cx="6134100" cy="5312229"/>
          </a:xfrm>
          <a:prstGeom prst="rect">
            <a:avLst/>
          </a:prstGeom>
        </p:spPr>
        <p:txBody>
          <a:bodyPr/>
          <a:lstStyle/>
          <a:p>
            <a:r>
              <a:rPr lang="en-US" dirty="0" smtClean="0"/>
              <a:t>5 minutes</a:t>
            </a:r>
          </a:p>
          <a:p>
            <a:endParaRPr lang="en-US" dirty="0" smtClean="0"/>
          </a:p>
          <a:p>
            <a:r>
              <a:rPr lang="en-US" dirty="0" smtClean="0"/>
              <a:t>As we end this session, take </a:t>
            </a:r>
            <a:r>
              <a:rPr lang="en-US" dirty="0"/>
              <a:t>a moment to </a:t>
            </a:r>
            <a:r>
              <a:rPr lang="en-US" dirty="0" smtClean="0"/>
              <a:t>reflect, either privately or with your colleagues, </a:t>
            </a:r>
            <a:r>
              <a:rPr lang="en-US" dirty="0"/>
              <a:t>on these next </a:t>
            </a:r>
            <a:r>
              <a:rPr lang="en-US" dirty="0" smtClean="0"/>
              <a:t>steps:</a:t>
            </a:r>
          </a:p>
          <a:p>
            <a:pPr marL="387123" indent="-170030">
              <a:buFont typeface="Arial" pitchFamily="34" charset="0"/>
              <a:buChar char="•"/>
            </a:pPr>
            <a:r>
              <a:rPr lang="en-US" dirty="0" smtClean="0"/>
              <a:t>How </a:t>
            </a:r>
            <a:r>
              <a:rPr lang="en-US" dirty="0"/>
              <a:t>can you transfer what you know about </a:t>
            </a:r>
            <a:r>
              <a:rPr lang="en-US" dirty="0" smtClean="0"/>
              <a:t>__________and </a:t>
            </a:r>
            <a:r>
              <a:rPr lang="en-US" dirty="0"/>
              <a:t>its key </a:t>
            </a:r>
            <a:r>
              <a:rPr lang="en-US" dirty="0" smtClean="0"/>
              <a:t>components </a:t>
            </a:r>
            <a:r>
              <a:rPr lang="en-US" dirty="0"/>
              <a:t>to next steps in the planning </a:t>
            </a:r>
            <a:r>
              <a:rPr lang="en-US" dirty="0" smtClean="0"/>
              <a:t>process?</a:t>
            </a:r>
          </a:p>
          <a:p>
            <a:pPr marL="387123" indent="-170030">
              <a:buFont typeface="Arial" pitchFamily="34" charset="0"/>
              <a:buChar char="•"/>
            </a:pPr>
            <a:r>
              <a:rPr lang="en-US" dirty="0" smtClean="0"/>
              <a:t>What </a:t>
            </a:r>
            <a:r>
              <a:rPr lang="en-US" dirty="0"/>
              <a:t>is your plan for </a:t>
            </a:r>
            <a:r>
              <a:rPr lang="en-US" dirty="0" smtClean="0"/>
              <a:t>sharing </a:t>
            </a:r>
            <a:r>
              <a:rPr lang="en-US" dirty="0"/>
              <a:t>with the administrators/teachers at your school(s)/districts(s</a:t>
            </a:r>
            <a:r>
              <a:rPr lang="en-US" dirty="0" smtClean="0"/>
              <a:t>)?</a:t>
            </a:r>
          </a:p>
          <a:p>
            <a:pPr marL="387123" indent="-170030">
              <a:buFont typeface="Arial" pitchFamily="34" charset="0"/>
              <a:buChar char="•"/>
            </a:pPr>
            <a:r>
              <a:rPr lang="en-US" dirty="0" smtClean="0"/>
              <a:t>What </a:t>
            </a:r>
            <a:r>
              <a:rPr lang="en-US" dirty="0"/>
              <a:t>is your plan for redelivery of this session?</a:t>
            </a:r>
          </a:p>
          <a:p>
            <a:pPr marL="443293" indent="-221646"/>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39</a:t>
            </a:fld>
            <a:endParaRPr lang="en-US"/>
          </a:p>
        </p:txBody>
      </p:sp>
      <p:sp>
        <p:nvSpPr>
          <p:cNvPr id="6" name="Date Placeholder 5"/>
          <p:cNvSpPr>
            <a:spLocks noGrp="1"/>
          </p:cNvSpPr>
          <p:nvPr>
            <p:ph type="dt" idx="11"/>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148419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1713" cy="2655888"/>
          </a:xfrm>
        </p:spPr>
      </p:sp>
      <p:sp>
        <p:nvSpPr>
          <p:cNvPr id="3" name="Notes Placeholder 2"/>
          <p:cNvSpPr>
            <a:spLocks noGrp="1"/>
          </p:cNvSpPr>
          <p:nvPr>
            <p:ph type="body" idx="1"/>
          </p:nvPr>
        </p:nvSpPr>
        <p:spPr>
          <a:xfrm>
            <a:off x="438151" y="3541487"/>
            <a:ext cx="6134100" cy="5312229"/>
          </a:xfrm>
        </p:spPr>
        <p:txBody>
          <a:bodyPr/>
          <a:lstStyle/>
          <a:p>
            <a:r>
              <a:rPr lang="en-US" dirty="0" smtClean="0"/>
              <a:t>Give teachers 1 minute to solve this problem.</a:t>
            </a:r>
          </a:p>
          <a:p>
            <a:r>
              <a:rPr lang="en-US" dirty="0" smtClean="0"/>
              <a:t>Give teachers 1 minute to discuss.</a:t>
            </a:r>
          </a:p>
          <a:p>
            <a:r>
              <a:rPr lang="en-US" dirty="0" smtClean="0"/>
              <a:t>Give 1 minute talk about Think Fast and Slow.</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7"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Tree>
    <p:extLst>
      <p:ext uri="{BB962C8B-B14F-4D97-AF65-F5344CB8AC3E}">
        <p14:creationId xmlns:p14="http://schemas.microsoft.com/office/powerpoint/2010/main" val="231035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1713" cy="2655888"/>
          </a:xfrm>
        </p:spPr>
      </p:sp>
      <p:sp>
        <p:nvSpPr>
          <p:cNvPr id="3" name="Notes Placeholder 2"/>
          <p:cNvSpPr>
            <a:spLocks noGrp="1"/>
          </p:cNvSpPr>
          <p:nvPr>
            <p:ph type="body" idx="1"/>
          </p:nvPr>
        </p:nvSpPr>
        <p:spPr>
          <a:xfrm>
            <a:off x="438151" y="3541487"/>
            <a:ext cx="6134100" cy="5312229"/>
          </a:xfrm>
        </p:spPr>
        <p:txBody>
          <a:bodyPr>
            <a:normAutofit/>
          </a:bodyPr>
          <a:lstStyle/>
          <a:p>
            <a:pPr indent="-961885">
              <a:spcBef>
                <a:spcPts val="0"/>
              </a:spcBef>
            </a:pPr>
            <a:r>
              <a:rPr lang="en-US" kern="1200" dirty="0" smtClean="0">
                <a:solidFill>
                  <a:schemeClr val="tx1"/>
                </a:solidFill>
                <a:latin typeface="+mn-lt"/>
                <a:cs typeface="Times New Roman" pitchFamily="18" charset="0"/>
              </a:rPr>
              <a:t>Start with the standards… why…</a:t>
            </a:r>
          </a:p>
          <a:p>
            <a:pPr indent="-961885">
              <a:spcBef>
                <a:spcPts val="0"/>
              </a:spcBef>
            </a:pPr>
            <a:endParaRPr lang="en-US" dirty="0">
              <a:latin typeface="+mn-lt"/>
              <a:cs typeface="Times New Roman" pitchFamily="18" charset="0"/>
            </a:endParaRPr>
          </a:p>
          <a:p>
            <a:pPr indent="-961885">
              <a:spcBef>
                <a:spcPts val="0"/>
              </a:spcBef>
            </a:pPr>
            <a:r>
              <a:rPr lang="en-US" kern="1200" dirty="0" smtClean="0">
                <a:solidFill>
                  <a:schemeClr val="tx1"/>
                </a:solidFill>
                <a:latin typeface="+mn-lt"/>
                <a:cs typeface="Times New Roman" pitchFamily="18" charset="0"/>
              </a:rPr>
              <a:t>The authors of the Common Core State Standards tell us that the “standards are not intended to be new names for old ways of doing business.  They are a call to take the next step.” </a:t>
            </a:r>
            <a:r>
              <a:rPr lang="en-US" dirty="0">
                <a:latin typeface="+mn-lt"/>
                <a:cs typeface="Times New Roman" pitchFamily="18" charset="0"/>
                <a:sym typeface="Symbol"/>
              </a:rPr>
              <a:t>(</a:t>
            </a:r>
            <a:r>
              <a:rPr lang="en-US" kern="1200" dirty="0" smtClean="0">
                <a:solidFill>
                  <a:schemeClr val="tx1"/>
                </a:solidFill>
                <a:latin typeface="+mn-lt"/>
                <a:cs typeface="Times New Roman" pitchFamily="18" charset="0"/>
              </a:rPr>
              <a:t>CCSSM, page 5)  Student Achievement Partners, the writers of the Common Core State Standards, has described some examples of the “old ways of doing business,”  articulating the kind of instruction to avoid.  </a:t>
            </a:r>
          </a:p>
          <a:p>
            <a:pPr indent="-961885">
              <a:spcBef>
                <a:spcPts val="0"/>
              </a:spcBef>
            </a:pPr>
            <a:endParaRPr lang="en-US" dirty="0">
              <a:latin typeface="+mn-lt"/>
              <a:cs typeface="Times New Roman" pitchFamily="18" charset="0"/>
            </a:endParaRPr>
          </a:p>
          <a:p>
            <a:pPr indent="-961885">
              <a:spcBef>
                <a:spcPts val="0"/>
              </a:spcBef>
            </a:pPr>
            <a:r>
              <a:rPr lang="en-US" kern="1200" dirty="0" smtClean="0">
                <a:solidFill>
                  <a:schemeClr val="tx1"/>
                </a:solidFill>
                <a:latin typeface="+mn-lt"/>
                <a:cs typeface="Times New Roman" pitchFamily="18" charset="0"/>
              </a:rPr>
              <a:t>In order to move away from these old ways, a new approach to mathematics education was needed.  This new plan was articulated in the form of the Instructional Shifts, which describe how to implement the Standards </a:t>
            </a:r>
            <a:r>
              <a:rPr lang="en-US" dirty="0" smtClean="0">
                <a:latin typeface="+mn-lt"/>
                <a:cs typeface="Times New Roman" pitchFamily="18" charset="0"/>
              </a:rPr>
              <a:t>as they were intended so that all students will be career and college ready when they leave high school.  </a:t>
            </a:r>
          </a:p>
          <a:p>
            <a:pPr indent="-961885">
              <a:spcBef>
                <a:spcPts val="0"/>
              </a:spcBef>
            </a:pPr>
            <a:endParaRPr lang="en-US" kern="1200" dirty="0">
              <a:solidFill>
                <a:schemeClr val="tx1"/>
              </a:solidFill>
              <a:latin typeface="+mn-lt"/>
              <a:cs typeface="Times New Roman" pitchFamily="18" charset="0"/>
            </a:endParaRPr>
          </a:p>
          <a:p>
            <a:pPr indent="-961885">
              <a:spcBef>
                <a:spcPts val="0"/>
              </a:spcBef>
            </a:pPr>
            <a:r>
              <a:rPr lang="en-US" i="1" dirty="0">
                <a:latin typeface="+mn-lt"/>
              </a:rPr>
              <a:t>NOTE TO FAILITATOR:  If your audience is not familiar with these Instructional Shifts, take time to discuss each one.  </a:t>
            </a:r>
            <a:endParaRPr lang="en-US" i="1" dirty="0" smtClean="0">
              <a:latin typeface="+mn-lt"/>
            </a:endParaRPr>
          </a:p>
          <a:p>
            <a:pPr indent="-961885">
              <a:spcBef>
                <a:spcPts val="0"/>
              </a:spcBef>
            </a:pPr>
            <a:endParaRPr lang="en-US" i="1" dirty="0">
              <a:latin typeface="+mn-lt"/>
            </a:endParaRPr>
          </a:p>
          <a:p>
            <a:pPr indent="-961885">
              <a:spcBef>
                <a:spcPts val="0"/>
              </a:spcBef>
            </a:pPr>
            <a:r>
              <a:rPr lang="en-US" kern="1200" dirty="0" smtClean="0">
                <a:solidFill>
                  <a:schemeClr val="tx1"/>
                </a:solidFill>
                <a:latin typeface="+mn-lt"/>
                <a:cs typeface="Times New Roman" pitchFamily="18" charset="0"/>
              </a:rPr>
              <a:t>These shifts have been a driving force in creating </a:t>
            </a:r>
            <a:r>
              <a:rPr lang="en-US" i="1" kern="1200" dirty="0" smtClean="0">
                <a:solidFill>
                  <a:schemeClr val="tx1"/>
                </a:solidFill>
                <a:latin typeface="+mn-lt"/>
                <a:cs typeface="Times New Roman" pitchFamily="18" charset="0"/>
              </a:rPr>
              <a:t>A Story of Units</a:t>
            </a:r>
            <a:r>
              <a:rPr lang="en-US" kern="1200" dirty="0" smtClean="0">
                <a:solidFill>
                  <a:schemeClr val="tx1"/>
                </a:solidFill>
                <a:latin typeface="+mn-lt"/>
                <a:cs typeface="Times New Roman" pitchFamily="18" charset="0"/>
              </a:rPr>
              <a:t>.</a:t>
            </a:r>
            <a:endParaRPr lang="en-US" dirty="0">
              <a:latin typeface="+mn-lt"/>
              <a:cs typeface="Times New Roman" pitchFamily="18" charset="0"/>
            </a:endParaRPr>
          </a:p>
          <a:p>
            <a:pPr marL="441775" indent="-221646">
              <a:lnSpc>
                <a:spcPct val="120000"/>
              </a:lnSpc>
              <a:spcBef>
                <a:spcPts val="0"/>
              </a:spcBef>
              <a:spcAft>
                <a:spcPts val="0"/>
              </a:spcAft>
              <a:buFontTx/>
              <a:buChar char="•"/>
            </a:pPr>
            <a:r>
              <a:rPr lang="en-US" dirty="0" smtClean="0">
                <a:latin typeface="+mn-lt"/>
                <a:ea typeface="Calibri" pitchFamily="34" charset="0"/>
                <a:cs typeface="Times New Roman" pitchFamily="18" charset="0"/>
              </a:rPr>
              <a:t>Each grade-level f</a:t>
            </a:r>
            <a:r>
              <a:rPr lang="en-US" dirty="0" smtClean="0">
                <a:solidFill>
                  <a:schemeClr val="tx1"/>
                </a:solidFill>
                <a:latin typeface="+mn-lt"/>
                <a:ea typeface="Calibri" pitchFamily="34" charset="0"/>
                <a:cs typeface="Times New Roman" pitchFamily="18" charset="0"/>
              </a:rPr>
              <a:t>ocuses on </a:t>
            </a:r>
            <a:r>
              <a:rPr lang="en-US" dirty="0" smtClean="0">
                <a:latin typeface="+mn-lt"/>
                <a:ea typeface="Calibri" pitchFamily="34" charset="0"/>
                <a:cs typeface="Times New Roman" pitchFamily="18" charset="0"/>
              </a:rPr>
              <a:t>the major work.</a:t>
            </a:r>
          </a:p>
          <a:p>
            <a:pPr marL="441775" indent="-221646">
              <a:lnSpc>
                <a:spcPct val="120000"/>
              </a:lnSpc>
              <a:spcBef>
                <a:spcPts val="0"/>
              </a:spcBef>
              <a:spcAft>
                <a:spcPts val="0"/>
              </a:spcAft>
              <a:buFontTx/>
              <a:buChar char="•"/>
            </a:pPr>
            <a:r>
              <a:rPr lang="en-US" dirty="0" smtClean="0">
                <a:solidFill>
                  <a:schemeClr val="tx1"/>
                </a:solidFill>
                <a:latin typeface="+mn-lt"/>
                <a:ea typeface="Calibri" pitchFamily="34" charset="0"/>
                <a:cs typeface="Times New Roman" pitchFamily="18" charset="0"/>
              </a:rPr>
              <a:t>Material is organized </a:t>
            </a:r>
            <a:r>
              <a:rPr lang="en-US" dirty="0" smtClean="0">
                <a:latin typeface="+mn-lt"/>
                <a:ea typeface="Calibri" pitchFamily="34" charset="0"/>
                <a:cs typeface="Times New Roman" pitchFamily="18" charset="0"/>
              </a:rPr>
              <a:t>into coherent topics, emphasizing natural connections that exist both within and across grades</a:t>
            </a:r>
            <a:r>
              <a:rPr lang="en-US" dirty="0" smtClean="0">
                <a:solidFill>
                  <a:schemeClr val="tx1"/>
                </a:solidFill>
                <a:latin typeface="+mn-lt"/>
                <a:ea typeface="Calibri" pitchFamily="34" charset="0"/>
                <a:cs typeface="Times New Roman" pitchFamily="18" charset="0"/>
              </a:rPr>
              <a:t>.</a:t>
            </a:r>
          </a:p>
          <a:p>
            <a:pPr marL="441775" indent="-221646">
              <a:lnSpc>
                <a:spcPct val="120000"/>
              </a:lnSpc>
              <a:spcBef>
                <a:spcPts val="0"/>
              </a:spcBef>
              <a:spcAft>
                <a:spcPts val="0"/>
              </a:spcAft>
              <a:buFontTx/>
              <a:buChar char="•"/>
            </a:pPr>
            <a:r>
              <a:rPr lang="en-US" dirty="0" smtClean="0">
                <a:solidFill>
                  <a:schemeClr val="tx1"/>
                </a:solidFill>
                <a:latin typeface="+mn-lt"/>
                <a:ea typeface="Calibri" pitchFamily="34" charset="0"/>
                <a:cs typeface="Times New Roman" pitchFamily="18" charset="0"/>
              </a:rPr>
              <a:t>A balance of rigor is maintained in the daily lesson components as well as in the assessments.</a:t>
            </a:r>
          </a:p>
          <a:p>
            <a:pPr marL="441775" indent="-221646">
              <a:lnSpc>
                <a:spcPct val="120000"/>
              </a:lnSpc>
              <a:spcBef>
                <a:spcPts val="0"/>
              </a:spcBef>
              <a:spcAft>
                <a:spcPts val="0"/>
              </a:spcAft>
              <a:buFontTx/>
              <a:buChar char="•"/>
            </a:pPr>
            <a:r>
              <a:rPr lang="en-US" dirty="0" smtClean="0">
                <a:latin typeface="+mn-lt"/>
                <a:ea typeface="Calibri" pitchFamily="34" charset="0"/>
                <a:cs typeface="Times New Roman" pitchFamily="18" charset="0"/>
              </a:rPr>
              <a:t>Practice standards are meaningfully connected to the content standards.</a:t>
            </a:r>
          </a:p>
          <a:p>
            <a:pPr marL="441775" indent="-221646">
              <a:lnSpc>
                <a:spcPct val="120000"/>
              </a:lnSpc>
              <a:spcBef>
                <a:spcPts val="0"/>
              </a:spcBef>
              <a:spcAft>
                <a:spcPts val="0"/>
              </a:spcAft>
              <a:buFontTx/>
              <a:buChar char="•"/>
            </a:pPr>
            <a:endParaRPr lang="en-US" dirty="0">
              <a:solidFill>
                <a:schemeClr val="tx1"/>
              </a:solidFill>
              <a:latin typeface="+mn-lt"/>
              <a:ea typeface="Calibri" pitchFamily="34" charset="0"/>
              <a:cs typeface="Times New Roman" pitchFamily="18" charset="0"/>
            </a:endParaRPr>
          </a:p>
          <a:p>
            <a:pPr marL="220129">
              <a:lnSpc>
                <a:spcPct val="120000"/>
              </a:lnSpc>
              <a:spcBef>
                <a:spcPts val="0"/>
              </a:spcBef>
              <a:spcAft>
                <a:spcPts val="0"/>
              </a:spcAft>
            </a:pPr>
            <a:endParaRPr lang="en-US" dirty="0" smtClean="0">
              <a:solidFill>
                <a:schemeClr val="tx1"/>
              </a:solidFill>
              <a:latin typeface="+mn-lt"/>
              <a:ea typeface="Calibri" pitchFamily="34" charset="0"/>
              <a:cs typeface="Times New Roman" pitchFamily="18" charset="0"/>
            </a:endParaRPr>
          </a:p>
          <a:p>
            <a:endParaRPr lang="en-US" kern="1200" dirty="0" smtClean="0">
              <a:solidFill>
                <a:schemeClr val="tx1"/>
              </a:solidFill>
              <a:latin typeface="+mn-lt"/>
            </a:endParaRPr>
          </a:p>
          <a:p>
            <a:endParaRPr lang="en-US" i="1" kern="1200" dirty="0" smtClean="0">
              <a:solidFill>
                <a:schemeClr val="tx1"/>
              </a:solidFill>
              <a:latin typeface="+mn-lt"/>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
        <p:nvSpPr>
          <p:cNvPr id="12"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Tree>
    <p:extLst>
      <p:ext uri="{BB962C8B-B14F-4D97-AF65-F5344CB8AC3E}">
        <p14:creationId xmlns:p14="http://schemas.microsoft.com/office/powerpoint/2010/main" val="14517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a:xfrm>
            <a:off x="438151" y="3541487"/>
            <a:ext cx="6134100" cy="5312229"/>
          </a:xfrm>
        </p:spPr>
        <p:txBody>
          <a:bodyPr/>
          <a:lstStyle/>
          <a:p>
            <a:r>
              <a:rPr lang="en-US" baseline="0" dirty="0" smtClean="0"/>
              <a:t>Throughout the NTI, as you examine these modules, you will find the same careful and intense balance of rigor that you saw in previous modules.</a:t>
            </a:r>
          </a:p>
          <a:p>
            <a:endParaRPr lang="en-US" baseline="0" dirty="0" smtClean="0"/>
          </a:p>
          <a:p>
            <a:r>
              <a:rPr lang="en-US" baseline="0" dirty="0" smtClean="0"/>
              <a:t>You might recall that our sessions during both t</a:t>
            </a:r>
            <a:r>
              <a:rPr lang="en-US" dirty="0" smtClean="0"/>
              <a:t>he</a:t>
            </a:r>
            <a:r>
              <a:rPr lang="en-US" baseline="0" dirty="0" smtClean="0"/>
              <a:t> November NTI and the February NTI were structured around rigor.  Both times, we presented a three-part Rigor Breakdown series, where each session focused on one component of rigor and provided examples from the featured modules.  </a:t>
            </a:r>
          </a:p>
          <a:p>
            <a:endParaRPr lang="en-US" baseline="0" dirty="0" smtClean="0"/>
          </a:p>
          <a:p>
            <a:r>
              <a:rPr lang="en-US" baseline="0" dirty="0" smtClean="0"/>
              <a:t>During this NTI our attention to rigor may be less explicit in that you will not see the familiar structure of the Rigor Breakdown series.  While our explicit focus is on examining modules, attention to rigor is embedded in those sessions and will continue to be a natural part of discussion.  We anticipate that you will recognize and share examples of rigor as they are uncovered.</a:t>
            </a:r>
          </a:p>
          <a:p>
            <a:endParaRPr lang="en-US" dirty="0" smtClean="0"/>
          </a:p>
          <a:p>
            <a:r>
              <a:rPr lang="en-US" i="1" dirty="0" smtClean="0"/>
              <a:t>THIS</a:t>
            </a:r>
            <a:r>
              <a:rPr lang="en-US" i="1" baseline="0" dirty="0" smtClean="0"/>
              <a:t> SESSION WILL BE IMMEDIATELY FOLLOWED BY A SESSION ON ASSESSMENT IN A STORY OF UNITS.</a:t>
            </a:r>
            <a:endParaRPr lang="en-US" i="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4653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0125" cy="2655888"/>
          </a:xfrm>
        </p:spPr>
      </p:sp>
      <p:sp>
        <p:nvSpPr>
          <p:cNvPr id="3" name="Notes Placeholder 2"/>
          <p:cNvSpPr>
            <a:spLocks noGrp="1"/>
          </p:cNvSpPr>
          <p:nvPr>
            <p:ph type="body" idx="1"/>
          </p:nvPr>
        </p:nvSpPr>
        <p:spPr>
          <a:xfrm>
            <a:off x="438151" y="3541487"/>
            <a:ext cx="6134100" cy="5312229"/>
          </a:xfrm>
        </p:spPr>
        <p:txBody>
          <a:bodyPr/>
          <a:lstStyle/>
          <a:p>
            <a:pPr>
              <a:buFont typeface="Arial" pitchFamily="34" charset="0"/>
              <a:buNone/>
            </a:pPr>
            <a:r>
              <a:rPr lang="en-US" i="0" dirty="0" smtClean="0"/>
              <a:t>From</a:t>
            </a:r>
            <a:r>
              <a:rPr lang="en-US" i="0" baseline="0" dirty="0" smtClean="0"/>
              <a:t> the field of mathematics, learning progressions have been clearly defined for us in the Common Core Learning Standards.  From those, we developed a framework for the P-5 curriculum.  This is illustrated in the curriculum map and articulated in the accompanying grade-level descriptions of the Curriculum Overview.  From this established sequence of modules, overview and assessments are created.  Each topic is then fully developed to include daily objectives that describe a teaching sequence towards mastery.</a:t>
            </a:r>
            <a:endParaRPr lang="en-US" i="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28593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12788"/>
            <a:ext cx="3541713" cy="2655887"/>
          </a:xfrm>
        </p:spPr>
      </p:sp>
      <p:sp>
        <p:nvSpPr>
          <p:cNvPr id="3" name="Notes Placeholder 2"/>
          <p:cNvSpPr>
            <a:spLocks noGrp="1"/>
          </p:cNvSpPr>
          <p:nvPr>
            <p:ph type="body" idx="1"/>
          </p:nvPr>
        </p:nvSpPr>
        <p:spPr>
          <a:xfrm>
            <a:off x="438151" y="3541487"/>
            <a:ext cx="6134100" cy="5312229"/>
          </a:xfrm>
        </p:spPr>
        <p:txBody>
          <a:bodyPr/>
          <a:lstStyle/>
          <a:p>
            <a:r>
              <a:rPr lang="en-US" dirty="0" smtClean="0"/>
              <a:t>Slides 10-13, Facilitator will describe the tight alignment to the Standards, </a:t>
            </a:r>
            <a:r>
              <a:rPr lang="en-US" baseline="0" dirty="0" smtClean="0"/>
              <a:t>the progres</a:t>
            </a:r>
            <a:r>
              <a:rPr lang="en-US" dirty="0" smtClean="0"/>
              <a:t>sion of mathematics, and intentionalit</a:t>
            </a:r>
            <a:r>
              <a:rPr lang="en-US" baseline="0" dirty="0" smtClean="0"/>
              <a:t>y that support and unify the P-5, 6-8, and 9-12 curricula being developed by the Common Core, Inc. team.</a:t>
            </a:r>
          </a:p>
          <a:p>
            <a:endParaRPr lang="en-US" baseline="0" dirty="0" smtClean="0"/>
          </a:p>
          <a:p>
            <a:pPr defTabSz="437220">
              <a:defRPr/>
            </a:pPr>
            <a:r>
              <a:rPr lang="en-US" i="1" baseline="0" dirty="0" smtClean="0"/>
              <a:t>Facilitate a discussion about this progression from A Story of Units to A Story of Ratios to A Story of Functions.</a:t>
            </a:r>
            <a:endParaRPr lang="en-US" i="1" dirty="0" smtClean="0"/>
          </a:p>
          <a:p>
            <a:endParaRPr lang="en-US" baseline="0" dirty="0" smtClean="0"/>
          </a:p>
          <a:p>
            <a:endParaRPr lang="en-US" baseline="0" dirty="0" smtClean="0"/>
          </a:p>
          <a:p>
            <a:r>
              <a:rPr lang="en-US" baseline="0" dirty="0" smtClean="0"/>
              <a:t> </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Tree>
    <p:extLst>
      <p:ext uri="{BB962C8B-B14F-4D97-AF65-F5344CB8AC3E}">
        <p14:creationId xmlns:p14="http://schemas.microsoft.com/office/powerpoint/2010/main" val="416582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3541713" cy="2655888"/>
          </a:xfrm>
        </p:spPr>
      </p:sp>
      <p:sp>
        <p:nvSpPr>
          <p:cNvPr id="3" name="Notes Placeholder 2"/>
          <p:cNvSpPr>
            <a:spLocks noGrp="1"/>
          </p:cNvSpPr>
          <p:nvPr>
            <p:ph type="body" idx="1"/>
          </p:nvPr>
        </p:nvSpPr>
        <p:spPr>
          <a:xfrm>
            <a:off x="438151" y="3541487"/>
            <a:ext cx="6134100" cy="5312229"/>
          </a:xfrm>
        </p:spPr>
        <p:txBody>
          <a:bodyPr/>
          <a:lstStyle/>
          <a:p>
            <a:r>
              <a:rPr lang="en-US" dirty="0" smtClean="0"/>
              <a:t>The focus of this NTI is centered around the first</a:t>
            </a:r>
            <a:r>
              <a:rPr lang="en-US" baseline="0" dirty="0" smtClean="0"/>
              <a:t> module for each grade, K through 5.  </a:t>
            </a:r>
            <a:r>
              <a:rPr lang="en-US" dirty="0" smtClean="0"/>
              <a:t>Listed</a:t>
            </a:r>
            <a:r>
              <a:rPr lang="en-US" baseline="0" dirty="0" smtClean="0"/>
              <a:t> here are the seven new modules that are now complete and are currently being posted on </a:t>
            </a:r>
            <a:r>
              <a:rPr lang="en-US" baseline="0" dirty="0" err="1" smtClean="0"/>
              <a:t>EngageNY</a:t>
            </a:r>
            <a:r>
              <a:rPr lang="en-US" baseline="0" dirty="0" smtClean="0"/>
              <a:t>.  In your binder, we have provided material that will be useful in our discussions about preparing for implementation of </a:t>
            </a:r>
            <a:r>
              <a:rPr lang="en-US" i="1" baseline="0" dirty="0" smtClean="0"/>
              <a:t>A Story of Units</a:t>
            </a:r>
            <a:r>
              <a:rPr lang="en-US" baseline="0" dirty="0" smtClean="0"/>
              <a:t>.  This includes the Module Overview, Assessments, and Topic Openers for each of these seven modules.  </a:t>
            </a:r>
          </a:p>
          <a:p>
            <a:endParaRPr lang="en-US" baseline="0" dirty="0" smtClean="0"/>
          </a:p>
          <a:p>
            <a:r>
              <a:rPr lang="en-US" i="1" baseline="0" dirty="0" smtClean="0"/>
              <a:t>Review binder and agenda.</a:t>
            </a:r>
            <a:endParaRPr lang="en-US" i="1"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Notes Placeholder 1"/>
          <p:cNvSpPr txBox="1">
            <a:spLocks/>
          </p:cNvSpPr>
          <p:nvPr/>
        </p:nvSpPr>
        <p:spPr>
          <a:xfrm>
            <a:off x="4108368" y="708297"/>
            <a:ext cx="2549237" cy="2656114"/>
          </a:xfrm>
          <a:prstGeom prst="rect">
            <a:avLst/>
          </a:prstGeom>
        </p:spPr>
        <p:txBody>
          <a:bodyPr vert="horz" lIns="87444" tIns="43722" rIns="87444" bIns="43722"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4 minutes</a:t>
            </a:r>
          </a:p>
          <a:p>
            <a:endParaRPr lang="en-US" sz="1700" dirty="0"/>
          </a:p>
          <a:p>
            <a:r>
              <a:rPr lang="en-US" sz="1700" dirty="0"/>
              <a:t>MATERIALS NEEDED:</a:t>
            </a:r>
          </a:p>
          <a:p>
            <a:pPr marL="438739" lvl="1" indent="-273263">
              <a:buFont typeface="Arial" pitchFamily="34" charset="0"/>
              <a:buChar char="•"/>
            </a:pPr>
            <a:r>
              <a:rPr lang="en-US" sz="1100" baseline="0" dirty="0"/>
              <a:t>X</a:t>
            </a:r>
          </a:p>
        </p:txBody>
      </p:sp>
    </p:spTree>
    <p:extLst>
      <p:ext uri="{BB962C8B-B14F-4D97-AF65-F5344CB8AC3E}">
        <p14:creationId xmlns:p14="http://schemas.microsoft.com/office/powerpoint/2010/main" val="109584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Tree>
    <p:extLst>
      <p:ext uri="{BB962C8B-B14F-4D97-AF65-F5344CB8AC3E}">
        <p14:creationId xmlns:p14="http://schemas.microsoft.com/office/powerpoint/2010/main" val="618224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0" y="0"/>
            <a:ext cx="9144000" cy="3971636"/>
          </a:xfrm>
          <a:prstGeom prst="rect">
            <a:avLst/>
          </a:prstGeom>
        </p:spPr>
      </p:pic>
      <p:sp>
        <p:nvSpPr>
          <p:cNvPr id="2" name="Title 1"/>
          <p:cNvSpPr>
            <a:spLocks noGrp="1"/>
          </p:cNvSpPr>
          <p:nvPr>
            <p:ph type="ctrTitle"/>
          </p:nvPr>
        </p:nvSpPr>
        <p:spPr>
          <a:xfrm>
            <a:off x="501037" y="1616246"/>
            <a:ext cx="5489843" cy="1733444"/>
          </a:xfrm>
        </p:spPr>
        <p:txBody>
          <a:bodyPr lIns="0" anchor="b" anchorCtr="0">
            <a:noAutofit/>
          </a:bodyPr>
          <a:lstStyle>
            <a:lvl1pPr algn="l">
              <a:lnSpc>
                <a:spcPct val="90000"/>
              </a:lnSpc>
              <a:defRPr sz="6000" b="1">
                <a:solidFill>
                  <a:srgbClr val="7B083C"/>
                </a:solidFill>
                <a:latin typeface="Calibri"/>
                <a:cs typeface="Calibri"/>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457200" y="6298828"/>
            <a:ext cx="279400" cy="241300"/>
          </a:xfrm>
          <a:prstGeom prst="rect">
            <a:avLst/>
          </a:prstGeom>
        </p:spPr>
      </p:pic>
      <p:pic>
        <p:nvPicPr>
          <p:cNvPr id="9" name="Picture 8"/>
          <p:cNvPicPr>
            <a:picLocks noChangeAspect="1"/>
          </p:cNvPicPr>
          <p:nvPr userDrawn="1"/>
        </p:nvPicPr>
        <p:blipFill>
          <a:blip r:embed="rId4"/>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1" name="Straight Connector 10"/>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engageny_logo_bw.jpg"/>
          <p:cNvPicPr>
            <a:picLocks noChangeAspect="1"/>
          </p:cNvPicPr>
          <p:nvPr userDrawn="1"/>
        </p:nvPicPr>
        <p:blipFill>
          <a:blip r:embed="rId5">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16" name="TextBox 15"/>
          <p:cNvSpPr txBox="1"/>
          <p:nvPr userDrawn="1"/>
        </p:nvSpPr>
        <p:spPr>
          <a:xfrm>
            <a:off x="457787" y="429405"/>
            <a:ext cx="5305715" cy="338554"/>
          </a:xfrm>
          <a:prstGeom prst="rect">
            <a:avLst/>
          </a:prstGeom>
          <a:noFill/>
        </p:spPr>
        <p:txBody>
          <a:bodyPr wrap="square" rtlCol="0">
            <a:spAutoFit/>
          </a:bodyPr>
          <a:lstStyle/>
          <a:p>
            <a:r>
              <a:rPr lang="en-US" sz="1600" b="1" spc="100" baseline="0" dirty="0" smtClean="0">
                <a:solidFill>
                  <a:srgbClr val="0A668B">
                    <a:alpha val="42000"/>
                  </a:srgbClr>
                </a:solidFill>
                <a:latin typeface="Calibri"/>
                <a:cs typeface="Calibri"/>
              </a:rPr>
              <a:t>NYS COMMON CORE MATHEMATICS CURRICULUM</a:t>
            </a:r>
            <a:endParaRPr lang="en-US" sz="1600" b="1" spc="100" baseline="0" dirty="0">
              <a:solidFill>
                <a:srgbClr val="0A668B">
                  <a:alpha val="42000"/>
                </a:srgbClr>
              </a:solidFill>
              <a:latin typeface="Calibri"/>
              <a:cs typeface="Calibri"/>
            </a:endParaRPr>
          </a:p>
        </p:txBody>
      </p:sp>
      <p:sp>
        <p:nvSpPr>
          <p:cNvPr id="12" name="Rectangle 11"/>
          <p:cNvSpPr/>
          <p:nvPr userDrawn="1"/>
        </p:nvSpPr>
        <p:spPr>
          <a:xfrm>
            <a:off x="0" y="11272"/>
            <a:ext cx="9144000" cy="119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108625"/>
          </a:xfrm>
          <a:prstGeom prst="rect">
            <a:avLst/>
          </a:prstGeom>
          <a:solidFill>
            <a:srgbClr val="0A6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437650" y="475248"/>
            <a:ext cx="0" cy="2893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5504498" y="402798"/>
            <a:ext cx="1915162" cy="406265"/>
          </a:xfrm>
          <a:prstGeom prst="rect">
            <a:avLst/>
          </a:prstGeom>
          <a:noFill/>
        </p:spPr>
        <p:txBody>
          <a:bodyPr wrap="square" rtlCol="0">
            <a:spAutoFit/>
          </a:bodyPr>
          <a:lstStyle/>
          <a:p>
            <a:r>
              <a:rPr lang="en-US" sz="1800" b="1" spc="0" baseline="0" dirty="0" smtClean="0">
                <a:solidFill>
                  <a:schemeClr val="bg1"/>
                </a:solidFill>
                <a:effectLst>
                  <a:glow rad="127000">
                    <a:srgbClr val="95B4BF">
                      <a:alpha val="12000"/>
                    </a:srgbClr>
                  </a:glow>
                </a:effectLst>
                <a:latin typeface="Calibri"/>
                <a:cs typeface="Calibri"/>
              </a:rPr>
              <a:t>A Story of Units</a:t>
            </a:r>
            <a:endParaRPr lang="en-US" sz="1800" b="1" spc="0" baseline="0" dirty="0">
              <a:solidFill>
                <a:schemeClr val="bg1"/>
              </a:solidFill>
              <a:effectLst>
                <a:glow rad="127000">
                  <a:srgbClr val="95B4BF">
                    <a:alpha val="12000"/>
                  </a:srgbClr>
                </a:glow>
              </a:effectLst>
              <a:latin typeface="Calibri"/>
              <a:cs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17920"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175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CF9147F9-DCE1-4C7B-AAAC-63EA3FF959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37" y="1532686"/>
            <a:ext cx="5489843" cy="1817004"/>
          </a:xfrm>
        </p:spPr>
        <p:txBody>
          <a:bodyPr anchor="b" anchorCtr="0"/>
          <a:lstStyle/>
          <a:p>
            <a:r>
              <a:rPr lang="en-US" i="1" dirty="0" smtClean="0"/>
              <a:t>A Story of Units</a:t>
            </a:r>
            <a:endParaRPr lang="en-US" i="1" dirty="0"/>
          </a:p>
        </p:txBody>
      </p:sp>
      <p:sp>
        <p:nvSpPr>
          <p:cNvPr id="5" name="TextBox 4"/>
          <p:cNvSpPr txBox="1"/>
          <p:nvPr/>
        </p:nvSpPr>
        <p:spPr>
          <a:xfrm>
            <a:off x="442400" y="3349690"/>
            <a:ext cx="5615155" cy="1323439"/>
          </a:xfrm>
          <a:prstGeom prst="rect">
            <a:avLst/>
          </a:prstGeom>
          <a:noFill/>
        </p:spPr>
        <p:txBody>
          <a:bodyPr wrap="square" lIns="0" rtlCol="0" anchor="t">
            <a:spAutoFit/>
          </a:bodyPr>
          <a:lstStyle/>
          <a:p>
            <a:r>
              <a:rPr lang="en-US" sz="2400" baseline="0" dirty="0" smtClean="0">
                <a:solidFill>
                  <a:srgbClr val="B9899D"/>
                </a:solidFill>
                <a:latin typeface="Calibri"/>
                <a:cs typeface="Calibri"/>
              </a:rPr>
              <a:t>Module 1 Overview</a:t>
            </a:r>
          </a:p>
          <a:p>
            <a:r>
              <a:rPr lang="en-US" sz="2400" baseline="0" dirty="0" smtClean="0">
                <a:solidFill>
                  <a:srgbClr val="B9899D"/>
                </a:solidFill>
                <a:latin typeface="Calibri"/>
                <a:cs typeface="Calibri"/>
              </a:rPr>
              <a:t>Grades K-5</a:t>
            </a:r>
            <a:r>
              <a:rPr lang="en-US" sz="3200" baseline="0" dirty="0" smtClean="0">
                <a:solidFill>
                  <a:srgbClr val="B9899D"/>
                </a:solidFill>
                <a:latin typeface="Calibri"/>
                <a:cs typeface="Calibri"/>
              </a:rPr>
              <a:t/>
            </a:r>
            <a:br>
              <a:rPr lang="en-US" sz="3200" baseline="0" dirty="0" smtClean="0">
                <a:solidFill>
                  <a:srgbClr val="B9899D"/>
                </a:solidFill>
                <a:latin typeface="Calibri"/>
                <a:cs typeface="Calibri"/>
              </a:rPr>
            </a:br>
            <a:endParaRPr lang="en-US" sz="3200" baseline="0" dirty="0">
              <a:solidFill>
                <a:srgbClr val="B9899D"/>
              </a:solidFill>
              <a:latin typeface="Calibri"/>
              <a:cs typeface="Calibri"/>
            </a:endParaRPr>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Standards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10</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Read the focus standards for your module</a:t>
            </a:r>
          </a:p>
          <a:p>
            <a:pPr marL="457200" indent="-457200">
              <a:buFont typeface="Arial" pitchFamily="34" charset="0"/>
              <a:buChar char="•"/>
            </a:pPr>
            <a:r>
              <a:rPr lang="en-US" dirty="0" smtClean="0"/>
              <a:t>How do you see the focus standards addressed in the Module Overview?</a:t>
            </a:r>
            <a:endParaRPr lang="en-US" dirty="0"/>
          </a:p>
        </p:txBody>
      </p:sp>
    </p:spTree>
    <p:extLst>
      <p:ext uri="{BB962C8B-B14F-4D97-AF65-F5344CB8AC3E}">
        <p14:creationId xmlns:p14="http://schemas.microsoft.com/office/powerpoint/2010/main" val="2776365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Practices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11</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Which mathematical practices will be specifically addressed in this module?</a:t>
            </a:r>
          </a:p>
          <a:p>
            <a:pPr marL="457200" indent="-457200">
              <a:buFont typeface="Arial" pitchFamily="34" charset="0"/>
              <a:buChar char="•"/>
            </a:pPr>
            <a:r>
              <a:rPr lang="en-US" dirty="0"/>
              <a:t>H</a:t>
            </a:r>
            <a:r>
              <a:rPr lang="en-US" dirty="0" smtClean="0"/>
              <a:t>ow will the mathematical practices come to life with the content of this module?</a:t>
            </a:r>
          </a:p>
          <a:p>
            <a:pPr marL="457200" indent="-457200">
              <a:buFont typeface="Arial" pitchFamily="34" charset="0"/>
              <a:buChar char="•"/>
            </a:pPr>
            <a:r>
              <a:rPr lang="en-US" dirty="0" smtClean="0"/>
              <a:t>Note next to each Mathematical practice the lesson(s) that will address it. </a:t>
            </a:r>
            <a:br>
              <a:rPr lang="en-US" dirty="0" smtClean="0"/>
            </a:br>
            <a:r>
              <a:rPr lang="en-US" dirty="0" smtClean="0"/>
              <a:t>(Hint: Distribution of Instructional Minutes Chart) </a:t>
            </a:r>
            <a:endParaRPr lang="en-US" dirty="0"/>
          </a:p>
        </p:txBody>
      </p:sp>
    </p:spTree>
    <p:extLst>
      <p:ext uri="{BB962C8B-B14F-4D97-AF65-F5344CB8AC3E}">
        <p14:creationId xmlns:p14="http://schemas.microsoft.com/office/powerpoint/2010/main" val="3718827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0"/>
            <a:ext cx="4323802" cy="1082609"/>
          </a:xfrm>
        </p:spPr>
        <p:txBody>
          <a:bodyPr/>
          <a:lstStyle/>
          <a:p>
            <a:r>
              <a:rPr lang="en-US" dirty="0" smtClean="0"/>
              <a:t>“How to Implement a   </a:t>
            </a:r>
            <a:br>
              <a:rPr lang="en-US" dirty="0" smtClean="0"/>
            </a:br>
            <a:r>
              <a:rPr lang="en-US" dirty="0"/>
              <a:t> </a:t>
            </a:r>
            <a:r>
              <a:rPr lang="en-US" dirty="0" smtClean="0"/>
              <a:t> Story of Units”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12</a:t>
            </a:fld>
            <a:endParaRPr lang="en-US" dirty="0"/>
          </a:p>
        </p:txBody>
      </p:sp>
      <p:sp>
        <p:nvSpPr>
          <p:cNvPr id="4" name="Content Placeholder 3"/>
          <p:cNvSpPr>
            <a:spLocks noGrp="1"/>
          </p:cNvSpPr>
          <p:nvPr>
            <p:ph idx="1"/>
          </p:nvPr>
        </p:nvSpPr>
        <p:spPr>
          <a:xfrm>
            <a:off x="457200" y="2362200"/>
            <a:ext cx="8229600" cy="3570400"/>
          </a:xfrm>
        </p:spPr>
        <p:txBody>
          <a:bodyPr/>
          <a:lstStyle/>
          <a:p>
            <a:pPr marL="457200" indent="-457200">
              <a:buFont typeface="Arial" pitchFamily="34" charset="0"/>
              <a:buChar char="•"/>
            </a:pPr>
            <a:r>
              <a:rPr lang="en-US" dirty="0" smtClean="0"/>
              <a:t>Models (26-44)</a:t>
            </a:r>
          </a:p>
          <a:p>
            <a:pPr marL="457200" indent="-457200">
              <a:buFont typeface="Arial" pitchFamily="34" charset="0"/>
              <a:buChar char="•"/>
            </a:pPr>
            <a:r>
              <a:rPr lang="en-US" dirty="0" smtClean="0"/>
              <a:t>Differentiation (14-20)</a:t>
            </a:r>
          </a:p>
          <a:p>
            <a:pPr marL="457200" indent="-457200">
              <a:buFont typeface="Arial" pitchFamily="34" charset="0"/>
              <a:buChar char="•"/>
            </a:pPr>
            <a:r>
              <a:rPr lang="en-US" dirty="0" smtClean="0"/>
              <a:t>Assessments (12-14)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7648">
            <a:off x="5172034" y="1268236"/>
            <a:ext cx="3368786" cy="4380464"/>
          </a:xfrm>
          <a:prstGeom prst="rect">
            <a:avLst/>
          </a:prstGeom>
          <a:noFill/>
          <a:ln w="28575">
            <a:solidFill>
              <a:schemeClr val="accent5">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9010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Philosophy of Differentiation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13</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Read pages 14-15 in “How to Implement a Story of Units”</a:t>
            </a:r>
          </a:p>
          <a:p>
            <a:pPr marL="457200" indent="-457200">
              <a:buFont typeface="Arial" pitchFamily="34" charset="0"/>
              <a:buChar char="•"/>
            </a:pPr>
            <a:r>
              <a:rPr lang="en-US" dirty="0" smtClean="0"/>
              <a:t>Note portions of the text that reveal the modules philosophy of differentiation</a:t>
            </a:r>
          </a:p>
          <a:p>
            <a:pPr marL="1144588" lvl="3" indent="-457200">
              <a:buFont typeface="Arial" pitchFamily="34" charset="0"/>
              <a:buChar char="•"/>
            </a:pPr>
            <a:r>
              <a:rPr lang="en-US" dirty="0" smtClean="0"/>
              <a:t>What does UDL stand for?</a:t>
            </a:r>
          </a:p>
          <a:p>
            <a:pPr marL="1144588" lvl="3" indent="-457200">
              <a:buFont typeface="Arial" pitchFamily="34" charset="0"/>
              <a:buChar char="•"/>
            </a:pPr>
            <a:r>
              <a:rPr lang="en-US" dirty="0" smtClean="0"/>
              <a:t>Instead of a task frame the modules employ ______________.</a:t>
            </a:r>
          </a:p>
          <a:p>
            <a:pPr marL="1144588" lvl="3" indent="-457200">
              <a:buFont typeface="Arial" pitchFamily="34" charset="0"/>
              <a:buChar char="•"/>
            </a:pPr>
            <a:r>
              <a:rPr lang="en-US" dirty="0" smtClean="0"/>
              <a:t>Select a UDL chart from </a:t>
            </a:r>
            <a:r>
              <a:rPr lang="en-US" dirty="0" err="1" smtClean="0"/>
              <a:t>pg</a:t>
            </a:r>
            <a:r>
              <a:rPr lang="en-US" dirty="0" smtClean="0"/>
              <a:t> 16-20 to examine</a:t>
            </a:r>
          </a:p>
          <a:p>
            <a:endParaRPr lang="en-US" dirty="0"/>
          </a:p>
        </p:txBody>
      </p:sp>
      <p:pic>
        <p:nvPicPr>
          <p:cNvPr id="2050" name="Picture 2" descr="C:\Users\EWheeler\AppData\Local\Microsoft\Windows\Temporary Internet Files\Content.IE5\Q6XKP0WA\MC900441890[1].wmf"/>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875" y="908897"/>
            <a:ext cx="908050" cy="100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47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Boxes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14</a:t>
            </a:fld>
            <a:endParaRPr lang="en-US" dirty="0"/>
          </a:p>
        </p:txBody>
      </p:sp>
      <p:sp>
        <p:nvSpPr>
          <p:cNvPr id="4" name="Content Placeholder 3"/>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15"/>
          <a:stretch/>
        </p:blipFill>
        <p:spPr bwMode="auto">
          <a:xfrm rot="21026709">
            <a:off x="351144" y="1691888"/>
            <a:ext cx="3034364" cy="4331454"/>
          </a:xfrm>
          <a:prstGeom prst="rect">
            <a:avLst/>
          </a:prstGeom>
          <a:noFill/>
          <a:ln w="19050">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75"/>
          <a:stretch/>
        </p:blipFill>
        <p:spPr bwMode="auto">
          <a:xfrm>
            <a:off x="3362325" y="1089090"/>
            <a:ext cx="3114675" cy="3740505"/>
          </a:xfrm>
          <a:prstGeom prst="rect">
            <a:avLst/>
          </a:prstGeom>
          <a:noFill/>
          <a:ln w="19050">
            <a:solidFill>
              <a:schemeClr val="accent5">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9664"/>
          <a:stretch/>
        </p:blipFill>
        <p:spPr bwMode="auto">
          <a:xfrm rot="585527">
            <a:off x="6298297" y="3477769"/>
            <a:ext cx="2659004" cy="2429931"/>
          </a:xfrm>
          <a:prstGeom prst="rect">
            <a:avLst/>
          </a:prstGeom>
          <a:noFill/>
          <a:ln w="19050">
            <a:solidFill>
              <a:schemeClr val="accent5">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2431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Assessments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15</a:t>
            </a:fld>
            <a:endParaRPr lang="en-US" dirty="0"/>
          </a:p>
        </p:txBody>
      </p:sp>
      <p:sp>
        <p:nvSpPr>
          <p:cNvPr id="4" name="Content Placeholder 3"/>
          <p:cNvSpPr>
            <a:spLocks noGrp="1"/>
          </p:cNvSpPr>
          <p:nvPr>
            <p:ph idx="1"/>
          </p:nvPr>
        </p:nvSpPr>
        <p:spPr/>
        <p:txBody>
          <a:bodyPr/>
          <a:lstStyle/>
          <a:p>
            <a:r>
              <a:rPr lang="en-US" dirty="0" smtClean="0"/>
              <a:t>Read </a:t>
            </a:r>
            <a:r>
              <a:rPr lang="en-US" dirty="0" err="1" smtClean="0"/>
              <a:t>pg</a:t>
            </a:r>
            <a:r>
              <a:rPr lang="en-US" dirty="0" smtClean="0"/>
              <a:t> 12-14</a:t>
            </a:r>
          </a:p>
          <a:p>
            <a:endParaRPr lang="en-US" dirty="0"/>
          </a:p>
          <a:p>
            <a:r>
              <a:rPr lang="en-US" dirty="0" smtClean="0"/>
              <a:t>What do you learn about the module’s approach to assessment? </a:t>
            </a:r>
            <a:endParaRPr lang="en-US" dirty="0"/>
          </a:p>
        </p:txBody>
      </p:sp>
    </p:spTree>
    <p:extLst>
      <p:ext uri="{BB962C8B-B14F-4D97-AF65-F5344CB8AC3E}">
        <p14:creationId xmlns:p14="http://schemas.microsoft.com/office/powerpoint/2010/main" val="1883798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Assessment in </a:t>
            </a:r>
            <a:r>
              <a:rPr lang="en-US" i="1" dirty="0" smtClean="0"/>
              <a:t>A Story of Units</a:t>
            </a:r>
            <a:endParaRPr lang="en-US"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16</a:t>
            </a:fld>
            <a:endParaRPr lang="en-US" dirty="0"/>
          </a:p>
        </p:txBody>
      </p:sp>
      <p:graphicFrame>
        <p:nvGraphicFramePr>
          <p:cNvPr id="6" name="Diagram 5"/>
          <p:cNvGraphicFramePr/>
          <p:nvPr>
            <p:extLst>
              <p:ext uri="{D42A27DB-BD31-4B8C-83A1-F6EECF244321}">
                <p14:modId xmlns:p14="http://schemas.microsoft.com/office/powerpoint/2010/main" val="2501947056"/>
              </p:ext>
            </p:extLst>
          </p:nvPr>
        </p:nvGraphicFramePr>
        <p:xfrm>
          <a:off x="-3754527" y="523575"/>
          <a:ext cx="184666" cy="27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noGrp="1"/>
          </p:cNvGraphicFramePr>
          <p:nvPr>
            <p:ph idx="1"/>
            <p:extLst>
              <p:ext uri="{D42A27DB-BD31-4B8C-83A1-F6EECF244321}">
                <p14:modId xmlns:p14="http://schemas.microsoft.com/office/powerpoint/2010/main" val="618144080"/>
              </p:ext>
            </p:extLst>
          </p:nvPr>
        </p:nvGraphicFramePr>
        <p:xfrm>
          <a:off x="457200" y="1912938"/>
          <a:ext cx="8229600" cy="4019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91987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818"/>
            <a:ext cx="8229600" cy="1184782"/>
          </a:xfrm>
        </p:spPr>
        <p:txBody>
          <a:bodyPr/>
          <a:lstStyle/>
          <a:p>
            <a:pPr marL="342900" lvl="1" indent="-342900" algn="l">
              <a:spcBef>
                <a:spcPts val="0"/>
              </a:spcBef>
              <a:spcAft>
                <a:spcPts val="1200"/>
              </a:spcAft>
            </a:pPr>
            <a:r>
              <a:rPr lang="en-US" sz="3600" b="1" dirty="0" smtClean="0">
                <a:solidFill>
                  <a:srgbClr val="7B083C"/>
                </a:solidFill>
                <a:latin typeface="+mj-lt"/>
              </a:rPr>
              <a:t>Informal Assessment within Lesson Components</a:t>
            </a:r>
            <a:endParaRPr lang="en-US" sz="3600" b="1" dirty="0">
              <a:solidFill>
                <a:srgbClr val="7B083C"/>
              </a:solidFill>
              <a:latin typeface="+mj-lt"/>
            </a:endParaRP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17" y="2877312"/>
            <a:ext cx="7012966" cy="217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5500" y="5195573"/>
            <a:ext cx="7137400" cy="830997"/>
          </a:xfrm>
          <a:prstGeom prst="rect">
            <a:avLst/>
          </a:prstGeom>
          <a:noFill/>
        </p:spPr>
        <p:txBody>
          <a:bodyPr wrap="square" rtlCol="0">
            <a:spAutoFit/>
          </a:bodyPr>
          <a:lstStyle/>
          <a:p>
            <a:pPr algn="ctr"/>
            <a:r>
              <a:rPr lang="en-US" sz="3600" b="1" dirty="0" smtClean="0">
                <a:solidFill>
                  <a:srgbClr val="0A668B"/>
                </a:solidFill>
              </a:rPr>
              <a:t>Are students aware of the purpose of each portion of the lesson ?</a:t>
            </a:r>
            <a:endParaRPr lang="en-US" sz="3600" b="1" dirty="0">
              <a:solidFill>
                <a:srgbClr val="0A668B"/>
              </a:solidFill>
            </a:endParaRPr>
          </a:p>
        </p:txBody>
      </p:sp>
    </p:spTree>
    <p:extLst>
      <p:ext uri="{BB962C8B-B14F-4D97-AF65-F5344CB8AC3E}">
        <p14:creationId xmlns:p14="http://schemas.microsoft.com/office/powerpoint/2010/main" val="24725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6523"/>
            <a:ext cx="8229600" cy="765677"/>
          </a:xfrm>
        </p:spPr>
        <p:txBody>
          <a:bodyPr/>
          <a:lstStyle/>
          <a:p>
            <a:r>
              <a:rPr lang="en-US" dirty="0" smtClean="0"/>
              <a:t>Fluency Work</a:t>
            </a:r>
            <a:r>
              <a:rPr lang="en-US" sz="3200" dirty="0" smtClean="0"/>
              <a:t/>
            </a:r>
            <a:br>
              <a:rPr lang="en-US" sz="3200" dirty="0" smtClean="0"/>
            </a:br>
            <a:r>
              <a:rPr lang="en-US" sz="3200" dirty="0" smtClean="0"/>
              <a:t/>
            </a:r>
            <a:br>
              <a:rPr lang="en-US" sz="3200" dirty="0" smtClean="0"/>
            </a:br>
            <a:endParaRPr lang="en-US" sz="32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18</a:t>
            </a:fld>
            <a:endParaRPr lang="en-US" dirty="0"/>
          </a:p>
        </p:txBody>
      </p:sp>
      <p:sp>
        <p:nvSpPr>
          <p:cNvPr id="4" name="Title 1"/>
          <p:cNvSpPr txBox="1">
            <a:spLocks/>
          </p:cNvSpPr>
          <p:nvPr/>
        </p:nvSpPr>
        <p:spPr bwMode="auto">
          <a:xfrm>
            <a:off x="571500" y="2362200"/>
            <a:ext cx="8483600" cy="31877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7B083C"/>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800" dirty="0" smtClean="0">
                <a:solidFill>
                  <a:srgbClr val="0A2D6B"/>
                </a:solidFill>
              </a:rPr>
              <a:t/>
            </a:r>
            <a:br>
              <a:rPr lang="en-US" sz="2800" dirty="0" smtClean="0">
                <a:solidFill>
                  <a:srgbClr val="0A2D6B"/>
                </a:solidFill>
              </a:rPr>
            </a:br>
            <a:r>
              <a:rPr lang="en-US" b="0" dirty="0">
                <a:solidFill>
                  <a:srgbClr val="0A2D6B"/>
                </a:solidFill>
              </a:rPr>
              <a:t>T:	(Write 4 x 2 ones = __.)  Write the multiplication sentence.</a:t>
            </a:r>
            <a:br>
              <a:rPr lang="en-US" b="0" dirty="0">
                <a:solidFill>
                  <a:srgbClr val="0A2D6B"/>
                </a:solidFill>
              </a:rPr>
            </a:br>
            <a:r>
              <a:rPr lang="en-US" b="0" dirty="0">
                <a:solidFill>
                  <a:srgbClr val="0A2D6B"/>
                </a:solidFill>
              </a:rPr>
              <a:t>S:	4 x 2 = </a:t>
            </a:r>
            <a:r>
              <a:rPr lang="en-US" b="0" dirty="0" smtClean="0">
                <a:solidFill>
                  <a:srgbClr val="0A2D6B"/>
                </a:solidFill>
              </a:rPr>
              <a:t>8.</a:t>
            </a:r>
            <a:r>
              <a:rPr lang="en-US" b="0" dirty="0">
                <a:solidFill>
                  <a:srgbClr val="0A2D6B"/>
                </a:solidFill>
              </a:rPr>
              <a:t/>
            </a:r>
            <a:br>
              <a:rPr lang="en-US" b="0" dirty="0">
                <a:solidFill>
                  <a:srgbClr val="0A2D6B"/>
                </a:solidFill>
              </a:rPr>
            </a:br>
            <a:r>
              <a:rPr lang="en-US" b="0" dirty="0">
                <a:solidFill>
                  <a:srgbClr val="0A2D6B"/>
                </a:solidFill>
              </a:rPr>
              <a:t>T:	Say the multiplication sentence in unit form.</a:t>
            </a:r>
            <a:br>
              <a:rPr lang="en-US" b="0" dirty="0">
                <a:solidFill>
                  <a:srgbClr val="0A2D6B"/>
                </a:solidFill>
              </a:rPr>
            </a:br>
            <a:r>
              <a:rPr lang="en-US" b="0" dirty="0">
                <a:solidFill>
                  <a:srgbClr val="0A2D6B"/>
                </a:solidFill>
              </a:rPr>
              <a:t>S:	4 x 2 ones = 8 ones.</a:t>
            </a:r>
            <a:br>
              <a:rPr lang="en-US" b="0" dirty="0">
                <a:solidFill>
                  <a:srgbClr val="0A2D6B"/>
                </a:solidFill>
              </a:rPr>
            </a:br>
            <a:endParaRPr lang="en-US" b="0" dirty="0" smtClean="0">
              <a:solidFill>
                <a:srgbClr val="0A2D6B"/>
              </a:solidFill>
            </a:endParaRPr>
          </a:p>
          <a:p>
            <a:r>
              <a:rPr lang="en-US" b="0" dirty="0">
                <a:solidFill>
                  <a:srgbClr val="0A2D6B"/>
                </a:solidFill>
              </a:rPr>
              <a:t/>
            </a:r>
            <a:br>
              <a:rPr lang="en-US" b="0" dirty="0">
                <a:solidFill>
                  <a:srgbClr val="0A2D6B"/>
                </a:solidFill>
              </a:rPr>
            </a:br>
            <a:r>
              <a:rPr lang="en-US" sz="3200" dirty="0"/>
              <a:t/>
            </a:r>
            <a:br>
              <a:rPr lang="en-US" sz="3200" dirty="0"/>
            </a:br>
            <a:endParaRPr lang="en-US" sz="2800" b="0" i="1" dirty="0">
              <a:solidFill>
                <a:schemeClr val="tx1"/>
              </a:solidFill>
              <a:latin typeface="+mn-lt"/>
            </a:endParaRPr>
          </a:p>
        </p:txBody>
      </p:sp>
    </p:spTree>
    <p:extLst>
      <p:ext uri="{BB962C8B-B14F-4D97-AF65-F5344CB8AC3E}">
        <p14:creationId xmlns:p14="http://schemas.microsoft.com/office/powerpoint/2010/main" val="2254818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Learn From Fluency?</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19</a:t>
            </a:fld>
            <a:endParaRPr lang="en-US" dirty="0"/>
          </a:p>
        </p:txBody>
      </p:sp>
      <p:sp>
        <p:nvSpPr>
          <p:cNvPr id="4" name="Content Placeholder 3"/>
          <p:cNvSpPr>
            <a:spLocks noGrp="1"/>
          </p:cNvSpPr>
          <p:nvPr>
            <p:ph idx="1"/>
          </p:nvPr>
        </p:nvSpPr>
        <p:spPr>
          <a:xfrm>
            <a:off x="1879600" y="2096345"/>
            <a:ext cx="1244600" cy="444500"/>
          </a:xfrm>
        </p:spPr>
        <p:txBody>
          <a:bodyPr/>
          <a:lstStyle/>
          <a:p>
            <a:r>
              <a:rPr lang="en-US" dirty="0"/>
              <a:t>4 x 2</a:t>
            </a:r>
          </a:p>
        </p:txBody>
      </p:sp>
      <p:sp>
        <p:nvSpPr>
          <p:cNvPr id="5" name="Content Placeholder 3"/>
          <p:cNvSpPr txBox="1">
            <a:spLocks/>
          </p:cNvSpPr>
          <p:nvPr/>
        </p:nvSpPr>
        <p:spPr bwMode="auto">
          <a:xfrm>
            <a:off x="1879600" y="2540845"/>
            <a:ext cx="1244600" cy="5325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4 x 0.2</a:t>
            </a:r>
            <a:endParaRPr lang="en-US" baseline="0" dirty="0"/>
          </a:p>
        </p:txBody>
      </p:sp>
      <p:sp>
        <p:nvSpPr>
          <p:cNvPr id="6" name="Content Placeholder 3"/>
          <p:cNvSpPr txBox="1">
            <a:spLocks/>
          </p:cNvSpPr>
          <p:nvPr/>
        </p:nvSpPr>
        <p:spPr bwMode="auto">
          <a:xfrm>
            <a:off x="1866900" y="29599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4 x 0.02</a:t>
            </a:r>
            <a:endParaRPr lang="en-US" baseline="0" dirty="0"/>
          </a:p>
        </p:txBody>
      </p:sp>
      <p:sp>
        <p:nvSpPr>
          <p:cNvPr id="7" name="Content Placeholder 3"/>
          <p:cNvSpPr txBox="1">
            <a:spLocks/>
          </p:cNvSpPr>
          <p:nvPr/>
        </p:nvSpPr>
        <p:spPr bwMode="auto">
          <a:xfrm>
            <a:off x="3454400" y="2096345"/>
            <a:ext cx="1244600" cy="4445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5</a:t>
            </a:r>
            <a:r>
              <a:rPr lang="en-US" baseline="0" dirty="0" smtClean="0"/>
              <a:t> x 3</a:t>
            </a:r>
            <a:endParaRPr lang="en-US" baseline="0" dirty="0"/>
          </a:p>
        </p:txBody>
      </p:sp>
      <p:sp>
        <p:nvSpPr>
          <p:cNvPr id="8" name="Content Placeholder 3"/>
          <p:cNvSpPr txBox="1">
            <a:spLocks/>
          </p:cNvSpPr>
          <p:nvPr/>
        </p:nvSpPr>
        <p:spPr bwMode="auto">
          <a:xfrm>
            <a:off x="3454400" y="2540845"/>
            <a:ext cx="1244600" cy="5325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5</a:t>
            </a:r>
            <a:r>
              <a:rPr lang="en-US" baseline="0" dirty="0" smtClean="0"/>
              <a:t> x 0.3</a:t>
            </a:r>
            <a:endParaRPr lang="en-US" baseline="0" dirty="0"/>
          </a:p>
        </p:txBody>
      </p:sp>
      <p:sp>
        <p:nvSpPr>
          <p:cNvPr id="9" name="Content Placeholder 3"/>
          <p:cNvSpPr txBox="1">
            <a:spLocks/>
          </p:cNvSpPr>
          <p:nvPr/>
        </p:nvSpPr>
        <p:spPr bwMode="auto">
          <a:xfrm>
            <a:off x="3441700" y="29599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5</a:t>
            </a:r>
            <a:r>
              <a:rPr lang="en-US" baseline="0" dirty="0" smtClean="0"/>
              <a:t> x 0.03</a:t>
            </a:r>
            <a:endParaRPr lang="en-US" baseline="0" dirty="0"/>
          </a:p>
        </p:txBody>
      </p:sp>
      <p:sp>
        <p:nvSpPr>
          <p:cNvPr id="10" name="Content Placeholder 3"/>
          <p:cNvSpPr txBox="1">
            <a:spLocks/>
          </p:cNvSpPr>
          <p:nvPr/>
        </p:nvSpPr>
        <p:spPr bwMode="auto">
          <a:xfrm>
            <a:off x="5118100" y="2070945"/>
            <a:ext cx="1244600" cy="4445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3 x .2</a:t>
            </a:r>
            <a:endParaRPr lang="en-US" baseline="0" dirty="0"/>
          </a:p>
        </p:txBody>
      </p:sp>
      <p:sp>
        <p:nvSpPr>
          <p:cNvPr id="11" name="Content Placeholder 3"/>
          <p:cNvSpPr txBox="1">
            <a:spLocks/>
          </p:cNvSpPr>
          <p:nvPr/>
        </p:nvSpPr>
        <p:spPr bwMode="auto">
          <a:xfrm>
            <a:off x="5118100" y="2515445"/>
            <a:ext cx="1244600" cy="5325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3 x 0.03</a:t>
            </a:r>
            <a:endParaRPr lang="en-US" baseline="0" dirty="0"/>
          </a:p>
        </p:txBody>
      </p:sp>
      <p:sp>
        <p:nvSpPr>
          <p:cNvPr id="12" name="Content Placeholder 3"/>
          <p:cNvSpPr txBox="1">
            <a:spLocks/>
          </p:cNvSpPr>
          <p:nvPr/>
        </p:nvSpPr>
        <p:spPr bwMode="auto">
          <a:xfrm>
            <a:off x="5105400" y="29345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3 x 0.23</a:t>
            </a:r>
            <a:endParaRPr lang="en-US" baseline="0" dirty="0"/>
          </a:p>
        </p:txBody>
      </p:sp>
      <p:sp>
        <p:nvSpPr>
          <p:cNvPr id="13" name="Content Placeholder 3"/>
          <p:cNvSpPr txBox="1">
            <a:spLocks/>
          </p:cNvSpPr>
          <p:nvPr/>
        </p:nvSpPr>
        <p:spPr bwMode="auto">
          <a:xfrm>
            <a:off x="5092700" y="33282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2</a:t>
            </a:r>
            <a:r>
              <a:rPr lang="en-US" baseline="0" dirty="0" smtClean="0"/>
              <a:t> x 0.14</a:t>
            </a:r>
            <a:endParaRPr lang="en-US" baseline="0" dirty="0"/>
          </a:p>
        </p:txBody>
      </p:sp>
    </p:spTree>
    <p:extLst>
      <p:ext uri="{BB962C8B-B14F-4D97-AF65-F5344CB8AC3E}">
        <p14:creationId xmlns:p14="http://schemas.microsoft.com/office/powerpoint/2010/main" val="25644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P spid="5" grpId="1"/>
      <p:bldP spid="6" grpId="0"/>
      <p:bldP spid="6" grpId="1"/>
      <p:bldP spid="7" grpId="0" build="p"/>
      <p:bldP spid="7" grpId="1" build="p"/>
      <p:bldP spid="8" grpId="0"/>
      <p:bldP spid="8" grpId="1"/>
      <p:bldP spid="9" grpId="0"/>
      <p:bldP spid="9" grpId="1"/>
      <p:bldP spid="10" grpId="0" build="p"/>
      <p:bldP spid="10" grpId="1" build="p"/>
      <p:bldP spid="11" grpId="0"/>
      <p:bldP spid="11" grpId="1"/>
      <p:bldP spid="12" grpId="0"/>
      <p:bldP spid="12"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4" name="Content Placeholder 3"/>
          <p:cNvSpPr>
            <a:spLocks noGrp="1"/>
          </p:cNvSpPr>
          <p:nvPr>
            <p:ph idx="1"/>
          </p:nvPr>
        </p:nvSpPr>
        <p:spPr>
          <a:xfrm>
            <a:off x="457200" y="1913473"/>
            <a:ext cx="8229600" cy="4201997"/>
          </a:xfrm>
        </p:spPr>
        <p:txBody>
          <a:bodyPr/>
          <a:lstStyle/>
          <a:p>
            <a:pPr lvl="1" indent="-342900"/>
            <a:r>
              <a:rPr lang="en-US" dirty="0">
                <a:solidFill>
                  <a:srgbClr val="0A2D6B"/>
                </a:solidFill>
              </a:rPr>
              <a:t>Use the structure of the resources provided through the modules produced by New York State to analyze the progression of mathematics presented in the first module for your grade level.</a:t>
            </a:r>
          </a:p>
          <a:p>
            <a:pPr lvl="1" indent="-342900"/>
            <a:r>
              <a:rPr lang="en-US" dirty="0">
                <a:solidFill>
                  <a:srgbClr val="0A2D6B"/>
                </a:solidFill>
              </a:rPr>
              <a:t>Solve and connect the assessment questions to the standards of the module.</a:t>
            </a:r>
          </a:p>
          <a:p>
            <a:pPr lvl="1" indent="-342900"/>
            <a:r>
              <a:rPr lang="en-US" dirty="0">
                <a:solidFill>
                  <a:srgbClr val="0A2D6B"/>
                </a:solidFill>
              </a:rPr>
              <a:t>Identify how the process of planning lessons with the modules differs from planning lessons using other resources.</a:t>
            </a:r>
            <a:r>
              <a:rPr lang="en-US" i="1" dirty="0" smtClean="0"/>
              <a:t/>
            </a:r>
            <a:br>
              <a:rPr lang="en-US" i="1" dirty="0" smtClean="0"/>
            </a:br>
            <a:endParaRPr lang="en-US" sz="600" i="1"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2</a:t>
            </a:fld>
            <a:endParaRPr lang="en-US" dirty="0"/>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Learn From Fluency?</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20</a:t>
            </a:fld>
            <a:endParaRPr lang="en-US" dirty="0"/>
          </a:p>
        </p:txBody>
      </p:sp>
      <p:sp>
        <p:nvSpPr>
          <p:cNvPr id="4" name="Content Placeholder 3"/>
          <p:cNvSpPr>
            <a:spLocks noGrp="1"/>
          </p:cNvSpPr>
          <p:nvPr>
            <p:ph idx="1"/>
          </p:nvPr>
        </p:nvSpPr>
        <p:spPr>
          <a:xfrm>
            <a:off x="1879600" y="2096345"/>
            <a:ext cx="1244600" cy="444500"/>
          </a:xfrm>
        </p:spPr>
        <p:txBody>
          <a:bodyPr/>
          <a:lstStyle/>
          <a:p>
            <a:r>
              <a:rPr lang="en-US" dirty="0"/>
              <a:t>4 x 2</a:t>
            </a:r>
          </a:p>
        </p:txBody>
      </p:sp>
      <p:sp>
        <p:nvSpPr>
          <p:cNvPr id="5" name="Content Placeholder 3"/>
          <p:cNvSpPr txBox="1">
            <a:spLocks/>
          </p:cNvSpPr>
          <p:nvPr/>
        </p:nvSpPr>
        <p:spPr bwMode="auto">
          <a:xfrm>
            <a:off x="1879600" y="2439245"/>
            <a:ext cx="1244600" cy="5325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4 x 0.2</a:t>
            </a:r>
            <a:endParaRPr lang="en-US" baseline="0" dirty="0"/>
          </a:p>
        </p:txBody>
      </p:sp>
      <p:sp>
        <p:nvSpPr>
          <p:cNvPr id="6" name="Content Placeholder 3"/>
          <p:cNvSpPr txBox="1">
            <a:spLocks/>
          </p:cNvSpPr>
          <p:nvPr/>
        </p:nvSpPr>
        <p:spPr bwMode="auto">
          <a:xfrm>
            <a:off x="1879600" y="27821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4 x 0.02</a:t>
            </a:r>
            <a:endParaRPr lang="en-US" baseline="0" dirty="0"/>
          </a:p>
        </p:txBody>
      </p:sp>
      <p:sp>
        <p:nvSpPr>
          <p:cNvPr id="7" name="Content Placeholder 3"/>
          <p:cNvSpPr txBox="1">
            <a:spLocks/>
          </p:cNvSpPr>
          <p:nvPr/>
        </p:nvSpPr>
        <p:spPr bwMode="auto">
          <a:xfrm>
            <a:off x="3454400" y="2096345"/>
            <a:ext cx="1244600" cy="4445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5</a:t>
            </a:r>
            <a:r>
              <a:rPr lang="en-US" baseline="0" dirty="0" smtClean="0"/>
              <a:t> x 3</a:t>
            </a:r>
            <a:endParaRPr lang="en-US" baseline="0" dirty="0"/>
          </a:p>
        </p:txBody>
      </p:sp>
      <p:sp>
        <p:nvSpPr>
          <p:cNvPr id="8" name="Content Placeholder 3"/>
          <p:cNvSpPr txBox="1">
            <a:spLocks/>
          </p:cNvSpPr>
          <p:nvPr/>
        </p:nvSpPr>
        <p:spPr bwMode="auto">
          <a:xfrm>
            <a:off x="3454400" y="2439245"/>
            <a:ext cx="1244600" cy="5325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5</a:t>
            </a:r>
            <a:r>
              <a:rPr lang="en-US" baseline="0" dirty="0" smtClean="0"/>
              <a:t> x 0.3</a:t>
            </a:r>
            <a:endParaRPr lang="en-US" baseline="0" dirty="0"/>
          </a:p>
        </p:txBody>
      </p:sp>
      <p:sp>
        <p:nvSpPr>
          <p:cNvPr id="9" name="Content Placeholder 3"/>
          <p:cNvSpPr txBox="1">
            <a:spLocks/>
          </p:cNvSpPr>
          <p:nvPr/>
        </p:nvSpPr>
        <p:spPr bwMode="auto">
          <a:xfrm>
            <a:off x="3454400" y="27821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5</a:t>
            </a:r>
            <a:r>
              <a:rPr lang="en-US" baseline="0" dirty="0" smtClean="0"/>
              <a:t> x 0.03</a:t>
            </a:r>
            <a:endParaRPr lang="en-US" baseline="0" dirty="0"/>
          </a:p>
        </p:txBody>
      </p:sp>
      <p:sp>
        <p:nvSpPr>
          <p:cNvPr id="10" name="Content Placeholder 3"/>
          <p:cNvSpPr txBox="1">
            <a:spLocks/>
          </p:cNvSpPr>
          <p:nvPr/>
        </p:nvSpPr>
        <p:spPr bwMode="auto">
          <a:xfrm>
            <a:off x="5118100" y="2070945"/>
            <a:ext cx="1244600" cy="4445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3 x .2</a:t>
            </a:r>
            <a:endParaRPr lang="en-US" baseline="0" dirty="0"/>
          </a:p>
        </p:txBody>
      </p:sp>
      <p:sp>
        <p:nvSpPr>
          <p:cNvPr id="11" name="Content Placeholder 3"/>
          <p:cNvSpPr txBox="1">
            <a:spLocks/>
          </p:cNvSpPr>
          <p:nvPr/>
        </p:nvSpPr>
        <p:spPr bwMode="auto">
          <a:xfrm>
            <a:off x="5118100" y="2413845"/>
            <a:ext cx="1244600" cy="5325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3 x 0.03</a:t>
            </a:r>
            <a:endParaRPr lang="en-US" baseline="0" dirty="0"/>
          </a:p>
        </p:txBody>
      </p:sp>
      <p:sp>
        <p:nvSpPr>
          <p:cNvPr id="12" name="Content Placeholder 3"/>
          <p:cNvSpPr txBox="1">
            <a:spLocks/>
          </p:cNvSpPr>
          <p:nvPr/>
        </p:nvSpPr>
        <p:spPr bwMode="auto">
          <a:xfrm>
            <a:off x="5118100" y="27567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3 x 0.23</a:t>
            </a:r>
            <a:endParaRPr lang="en-US" baseline="0" dirty="0"/>
          </a:p>
        </p:txBody>
      </p:sp>
      <p:sp>
        <p:nvSpPr>
          <p:cNvPr id="13" name="Content Placeholder 3"/>
          <p:cNvSpPr txBox="1">
            <a:spLocks/>
          </p:cNvSpPr>
          <p:nvPr/>
        </p:nvSpPr>
        <p:spPr bwMode="auto">
          <a:xfrm>
            <a:off x="5118100" y="3074245"/>
            <a:ext cx="1244600" cy="5960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t>2</a:t>
            </a:r>
            <a:r>
              <a:rPr lang="en-US" baseline="0" dirty="0" smtClean="0"/>
              <a:t> x 0.14</a:t>
            </a:r>
            <a:endParaRPr lang="en-US" baseline="0" dirty="0"/>
          </a:p>
        </p:txBody>
      </p:sp>
    </p:spTree>
    <p:extLst>
      <p:ext uri="{BB962C8B-B14F-4D97-AF65-F5344CB8AC3E}">
        <p14:creationId xmlns:p14="http://schemas.microsoft.com/office/powerpoint/2010/main" val="1728209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21</a:t>
            </a:fld>
            <a:endParaRPr lang="en-US" dirty="0"/>
          </a:p>
        </p:txBody>
      </p:sp>
      <p:sp>
        <p:nvSpPr>
          <p:cNvPr id="4" name="Content Placeholder 3"/>
          <p:cNvSpPr>
            <a:spLocks noGrp="1"/>
          </p:cNvSpPr>
          <p:nvPr>
            <p:ph idx="1"/>
          </p:nvPr>
        </p:nvSpPr>
        <p:spPr>
          <a:xfrm>
            <a:off x="457200" y="1913474"/>
            <a:ext cx="8229600" cy="1185326"/>
          </a:xfrm>
        </p:spPr>
        <p:txBody>
          <a:bodyPr/>
          <a:lstStyle/>
          <a:p>
            <a:r>
              <a:rPr lang="en-US" dirty="0"/>
              <a:t>Mathematicians and teachers suggest a simple process applicable to all grades: </a:t>
            </a:r>
          </a:p>
        </p:txBody>
      </p:sp>
      <p:sp>
        <p:nvSpPr>
          <p:cNvPr id="6" name="Rectangle 5"/>
          <p:cNvSpPr/>
          <p:nvPr/>
        </p:nvSpPr>
        <p:spPr>
          <a:xfrm>
            <a:off x="1651000" y="3013502"/>
            <a:ext cx="5867400" cy="1938992"/>
          </a:xfrm>
          <a:prstGeom prst="rect">
            <a:avLst/>
          </a:prstGeom>
        </p:spPr>
        <p:txBody>
          <a:bodyPr wrap="square">
            <a:spAutoFit/>
          </a:bodyPr>
          <a:lstStyle/>
          <a:p>
            <a:r>
              <a:rPr lang="en-US" sz="3600" dirty="0">
                <a:solidFill>
                  <a:schemeClr val="accent1">
                    <a:lumMod val="75000"/>
                  </a:schemeClr>
                </a:solidFill>
              </a:rPr>
              <a:t>1) Read. </a:t>
            </a:r>
          </a:p>
          <a:p>
            <a:r>
              <a:rPr lang="en-US" sz="3600" dirty="0">
                <a:solidFill>
                  <a:schemeClr val="accent1">
                    <a:lumMod val="75000"/>
                  </a:schemeClr>
                </a:solidFill>
              </a:rPr>
              <a:t>2) Draw and Label. </a:t>
            </a:r>
            <a:endParaRPr lang="en-US" sz="3600" dirty="0" smtClean="0">
              <a:solidFill>
                <a:schemeClr val="accent1">
                  <a:lumMod val="75000"/>
                </a:schemeClr>
              </a:solidFill>
            </a:endParaRPr>
          </a:p>
          <a:p>
            <a:endParaRPr lang="en-US" sz="3600" dirty="0">
              <a:solidFill>
                <a:schemeClr val="accent1">
                  <a:lumMod val="75000"/>
                </a:schemeClr>
              </a:solidFill>
            </a:endParaRPr>
          </a:p>
          <a:p>
            <a:r>
              <a:rPr lang="en-US" sz="3600" dirty="0">
                <a:solidFill>
                  <a:schemeClr val="accent1">
                    <a:lumMod val="75000"/>
                  </a:schemeClr>
                </a:solidFill>
              </a:rPr>
              <a:t>3) Write a number </a:t>
            </a:r>
            <a:r>
              <a:rPr lang="en-US" sz="3600" dirty="0" smtClean="0">
                <a:solidFill>
                  <a:schemeClr val="accent1">
                    <a:lumMod val="75000"/>
                  </a:schemeClr>
                </a:solidFill>
              </a:rPr>
              <a:t>sentence. </a:t>
            </a:r>
            <a:r>
              <a:rPr lang="en-US" sz="3600" dirty="0">
                <a:solidFill>
                  <a:schemeClr val="accent1">
                    <a:lumMod val="75000"/>
                  </a:schemeClr>
                </a:solidFill>
              </a:rPr>
              <a:t>(equation</a:t>
            </a:r>
            <a:r>
              <a:rPr lang="en-US" sz="3600" dirty="0" smtClean="0">
                <a:solidFill>
                  <a:schemeClr val="accent1">
                    <a:lumMod val="75000"/>
                  </a:schemeClr>
                </a:solidFill>
              </a:rPr>
              <a:t>) </a:t>
            </a:r>
            <a:endParaRPr lang="en-US" sz="3600" dirty="0">
              <a:solidFill>
                <a:schemeClr val="accent1">
                  <a:lumMod val="75000"/>
                </a:schemeClr>
              </a:solidFill>
            </a:endParaRPr>
          </a:p>
          <a:p>
            <a:r>
              <a:rPr lang="en-US" sz="3600" dirty="0">
                <a:solidFill>
                  <a:schemeClr val="accent1">
                    <a:lumMod val="75000"/>
                  </a:schemeClr>
                </a:solidFill>
              </a:rPr>
              <a:t>4) Write a word </a:t>
            </a:r>
            <a:r>
              <a:rPr lang="en-US" sz="3600" dirty="0" smtClean="0">
                <a:solidFill>
                  <a:schemeClr val="accent1">
                    <a:lumMod val="75000"/>
                  </a:schemeClr>
                </a:solidFill>
              </a:rPr>
              <a:t>sentence. </a:t>
            </a:r>
            <a:r>
              <a:rPr lang="en-US" sz="3600" dirty="0">
                <a:solidFill>
                  <a:schemeClr val="accent1">
                    <a:lumMod val="75000"/>
                  </a:schemeClr>
                </a:solidFill>
              </a:rPr>
              <a:t>(statement</a:t>
            </a:r>
            <a:r>
              <a:rPr lang="en-US" sz="3600" dirty="0" smtClean="0">
                <a:solidFill>
                  <a:schemeClr val="accent1">
                    <a:lumMod val="75000"/>
                  </a:schemeClr>
                </a:solidFill>
              </a:rPr>
              <a:t>)</a:t>
            </a:r>
            <a:endParaRPr lang="en-US" sz="3600" dirty="0">
              <a:solidFill>
                <a:schemeClr val="accent1">
                  <a:lumMod val="75000"/>
                </a:schemeClr>
              </a:solidFill>
            </a:endParaRPr>
          </a:p>
        </p:txBody>
      </p:sp>
      <p:sp>
        <p:nvSpPr>
          <p:cNvPr id="7" name="Left Brace 6"/>
          <p:cNvSpPr/>
          <p:nvPr/>
        </p:nvSpPr>
        <p:spPr>
          <a:xfrm>
            <a:off x="1397000" y="3263900"/>
            <a:ext cx="254000" cy="533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Left Brace 7"/>
          <p:cNvSpPr/>
          <p:nvPr/>
        </p:nvSpPr>
        <p:spPr>
          <a:xfrm>
            <a:off x="1397000" y="4380994"/>
            <a:ext cx="254000" cy="533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Rectangle 8"/>
          <p:cNvSpPr/>
          <p:nvPr/>
        </p:nvSpPr>
        <p:spPr>
          <a:xfrm>
            <a:off x="660400" y="3198167"/>
            <a:ext cx="812800" cy="461665"/>
          </a:xfrm>
          <a:prstGeom prst="rect">
            <a:avLst/>
          </a:prstGeom>
        </p:spPr>
        <p:txBody>
          <a:bodyPr wrap="square">
            <a:spAutoFit/>
          </a:bodyPr>
          <a:lstStyle/>
          <a:p>
            <a:r>
              <a:rPr lang="en-US" sz="3600" dirty="0" smtClean="0">
                <a:solidFill>
                  <a:schemeClr val="accent1">
                    <a:lumMod val="75000"/>
                  </a:schemeClr>
                </a:solidFill>
              </a:rPr>
              <a:t>MP1</a:t>
            </a:r>
            <a:endParaRPr lang="en-US" sz="3600" dirty="0">
              <a:solidFill>
                <a:schemeClr val="accent1">
                  <a:lumMod val="75000"/>
                </a:schemeClr>
              </a:solidFill>
            </a:endParaRPr>
          </a:p>
        </p:txBody>
      </p:sp>
      <p:sp>
        <p:nvSpPr>
          <p:cNvPr id="10" name="Rectangle 9"/>
          <p:cNvSpPr/>
          <p:nvPr/>
        </p:nvSpPr>
        <p:spPr>
          <a:xfrm>
            <a:off x="647700" y="4279394"/>
            <a:ext cx="812800" cy="461665"/>
          </a:xfrm>
          <a:prstGeom prst="rect">
            <a:avLst/>
          </a:prstGeom>
        </p:spPr>
        <p:txBody>
          <a:bodyPr wrap="square">
            <a:spAutoFit/>
          </a:bodyPr>
          <a:lstStyle/>
          <a:p>
            <a:r>
              <a:rPr lang="en-US" sz="3600" dirty="0" smtClean="0">
                <a:solidFill>
                  <a:schemeClr val="accent1">
                    <a:lumMod val="75000"/>
                  </a:schemeClr>
                </a:solidFill>
              </a:rPr>
              <a:t>MP2</a:t>
            </a:r>
            <a:endParaRPr lang="en-US" sz="3600" dirty="0">
              <a:solidFill>
                <a:schemeClr val="accent1">
                  <a:lumMod val="75000"/>
                </a:schemeClr>
              </a:solidFill>
            </a:endParaRPr>
          </a:p>
        </p:txBody>
      </p:sp>
      <p:sp>
        <p:nvSpPr>
          <p:cNvPr id="11" name="Rectangle 10"/>
          <p:cNvSpPr/>
          <p:nvPr/>
        </p:nvSpPr>
        <p:spPr>
          <a:xfrm>
            <a:off x="3522674" y="5728901"/>
            <a:ext cx="2098652" cy="297517"/>
          </a:xfrm>
          <a:prstGeom prst="rect">
            <a:avLst/>
          </a:prstGeom>
        </p:spPr>
        <p:txBody>
          <a:bodyPr wrap="none">
            <a:spAutoFit/>
          </a:bodyPr>
          <a:lstStyle/>
          <a:p>
            <a:pPr algn="ctr"/>
            <a:r>
              <a:rPr lang="en-US" sz="2000" dirty="0">
                <a:solidFill>
                  <a:srgbClr val="002060"/>
                </a:solidFill>
              </a:rPr>
              <a:t>Grade 3- X   Grade 5 - IV</a:t>
            </a:r>
          </a:p>
        </p:txBody>
      </p:sp>
    </p:spTree>
    <p:extLst>
      <p:ext uri="{BB962C8B-B14F-4D97-AF65-F5344CB8AC3E}">
        <p14:creationId xmlns:p14="http://schemas.microsoft.com/office/powerpoint/2010/main" val="302035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22</a:t>
            </a:fld>
            <a:endParaRPr lang="en-US" dirty="0"/>
          </a:p>
        </p:txBody>
      </p:sp>
      <p:sp>
        <p:nvSpPr>
          <p:cNvPr id="4" name="Content Placeholder 3"/>
          <p:cNvSpPr>
            <a:spLocks noGrp="1"/>
          </p:cNvSpPr>
          <p:nvPr>
            <p:ph idx="1"/>
          </p:nvPr>
        </p:nvSpPr>
        <p:spPr/>
        <p:txBody>
          <a:bodyPr/>
          <a:lstStyle/>
          <a:p>
            <a:r>
              <a:rPr lang="en-US" dirty="0" smtClean="0"/>
              <a:t>The </a:t>
            </a:r>
            <a:r>
              <a:rPr lang="en-US" dirty="0"/>
              <a:t>more students participate in reasoning through problems with a systematic approach, the more they internalize those behaviors and thought processes. </a:t>
            </a:r>
          </a:p>
          <a:p>
            <a:pPr marL="573088" lvl="1" indent="-457200">
              <a:buFont typeface="Arial" pitchFamily="34" charset="0"/>
              <a:buChar char="•"/>
            </a:pPr>
            <a:endParaRPr lang="en-US" dirty="0" smtClean="0"/>
          </a:p>
          <a:p>
            <a:pPr marL="573088" lvl="1" indent="-457200">
              <a:buFont typeface="Arial" pitchFamily="34" charset="0"/>
              <a:buChar char="•"/>
            </a:pPr>
            <a:r>
              <a:rPr lang="en-US" dirty="0" smtClean="0"/>
              <a:t>What </a:t>
            </a:r>
            <a:r>
              <a:rPr lang="en-US" dirty="0"/>
              <a:t>do I see? </a:t>
            </a:r>
          </a:p>
          <a:p>
            <a:pPr marL="573088" lvl="1" indent="-457200">
              <a:buFont typeface="Arial" pitchFamily="34" charset="0"/>
              <a:buChar char="•"/>
            </a:pPr>
            <a:r>
              <a:rPr lang="en-US" dirty="0" smtClean="0"/>
              <a:t>Can </a:t>
            </a:r>
            <a:r>
              <a:rPr lang="en-US" dirty="0"/>
              <a:t>I draw something? </a:t>
            </a:r>
          </a:p>
          <a:p>
            <a:pPr marL="573088" lvl="1" indent="-457200">
              <a:buFont typeface="Arial" pitchFamily="34" charset="0"/>
              <a:buChar char="•"/>
            </a:pPr>
            <a:r>
              <a:rPr lang="en-US" dirty="0" smtClean="0"/>
              <a:t>What </a:t>
            </a:r>
            <a:r>
              <a:rPr lang="en-US" dirty="0"/>
              <a:t>conclusions can </a:t>
            </a:r>
            <a:r>
              <a:rPr lang="en-US" dirty="0" smtClean="0"/>
              <a:t/>
            </a:r>
            <a:br>
              <a:rPr lang="en-US" dirty="0" smtClean="0"/>
            </a:br>
            <a:r>
              <a:rPr lang="en-US" dirty="0" smtClean="0"/>
              <a:t>I </a:t>
            </a:r>
            <a:r>
              <a:rPr lang="en-US" dirty="0"/>
              <a:t>make from my drawing? </a:t>
            </a:r>
          </a:p>
          <a:p>
            <a:pPr algn="ctr"/>
            <a:endParaRPr lang="en-US" sz="1800" dirty="0" smtClean="0"/>
          </a:p>
        </p:txBody>
      </p:sp>
      <p:graphicFrame>
        <p:nvGraphicFramePr>
          <p:cNvPr id="5" name="Diagram 4"/>
          <p:cNvGraphicFramePr/>
          <p:nvPr>
            <p:extLst>
              <p:ext uri="{D42A27DB-BD31-4B8C-83A1-F6EECF244321}">
                <p14:modId xmlns:p14="http://schemas.microsoft.com/office/powerpoint/2010/main" val="3632723505"/>
              </p:ext>
            </p:extLst>
          </p:nvPr>
        </p:nvGraphicFramePr>
        <p:xfrm>
          <a:off x="4114800" y="3274268"/>
          <a:ext cx="4711700" cy="2237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287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851"/>
            <a:ext cx="8229600" cy="1149349"/>
          </a:xfrm>
        </p:spPr>
        <p:txBody>
          <a:bodyPr/>
          <a:lstStyle/>
          <a:p>
            <a:r>
              <a:rPr lang="en-US" dirty="0" smtClean="0"/>
              <a:t>Application Problems </a:t>
            </a:r>
            <a:r>
              <a:rPr lang="en-US" sz="2800" dirty="0" smtClean="0"/>
              <a:t>(G3 M1 L4)</a:t>
            </a:r>
            <a:r>
              <a:rPr lang="en-US" dirty="0" smtClean="0"/>
              <a:t/>
            </a:r>
            <a:br>
              <a:rPr lang="en-US" dirty="0" smtClean="0"/>
            </a:br>
            <a:r>
              <a:rPr lang="en-US" dirty="0" smtClean="0"/>
              <a:t/>
            </a:r>
            <a:br>
              <a:rPr lang="en-US" dirty="0" smtClean="0"/>
            </a:br>
            <a:r>
              <a:rPr lang="en-US" dirty="0" smtClean="0"/>
              <a:t/>
            </a:r>
            <a:br>
              <a:rPr lang="en-US" dirty="0" smtClean="0"/>
            </a:br>
            <a:endParaRPr lang="en-US" sz="2400" b="0" i="1" dirty="0">
              <a:solidFill>
                <a:schemeClr val="tx1"/>
              </a:solidFill>
              <a:latin typeface="+mn-lt"/>
            </a:endParaRP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23</a:t>
            </a:fld>
            <a:endParaRPr lang="en-US" dirty="0"/>
          </a:p>
        </p:txBody>
      </p:sp>
      <p:sp>
        <p:nvSpPr>
          <p:cNvPr id="5" name="Title 1"/>
          <p:cNvSpPr txBox="1">
            <a:spLocks/>
          </p:cNvSpPr>
          <p:nvPr/>
        </p:nvSpPr>
        <p:spPr bwMode="auto">
          <a:xfrm>
            <a:off x="959469" y="2413000"/>
            <a:ext cx="7475480" cy="30353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7B083C"/>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a:lnSpc>
                <a:spcPct val="150000"/>
              </a:lnSpc>
            </a:pPr>
            <a:r>
              <a:rPr lang="en-US" sz="1600" dirty="0" smtClean="0">
                <a:solidFill>
                  <a:schemeClr val="tx1"/>
                </a:solidFill>
              </a:rPr>
              <a:t/>
            </a:r>
            <a:br>
              <a:rPr lang="en-US" sz="1600" dirty="0" smtClean="0">
                <a:solidFill>
                  <a:schemeClr val="tx1"/>
                </a:solidFill>
              </a:rPr>
            </a:br>
            <a:r>
              <a:rPr lang="en-US" sz="2400" b="0" baseline="0" dirty="0">
                <a:solidFill>
                  <a:schemeClr val="accent1">
                    <a:lumMod val="75000"/>
                  </a:schemeClr>
                </a:solidFill>
              </a:rPr>
              <a:t>The student council holds a meeting in Mr. Chang’s classroom. They arrange the chairs in 3 rows of 5. How many chairs are used in all? Use the RDW process. </a:t>
            </a:r>
            <a:endParaRPr lang="en-US" sz="2400" b="0" dirty="0">
              <a:solidFill>
                <a:schemeClr val="accent1">
                  <a:lumMod val="75000"/>
                </a:schemeClr>
              </a:solidFill>
              <a:latin typeface="+mn-lt"/>
            </a:endParaRPr>
          </a:p>
        </p:txBody>
      </p:sp>
    </p:spTree>
    <p:extLst>
      <p:ext uri="{BB962C8B-B14F-4D97-AF65-F5344CB8AC3E}">
        <p14:creationId xmlns:p14="http://schemas.microsoft.com/office/powerpoint/2010/main" val="1476701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851"/>
            <a:ext cx="8229600" cy="1149349"/>
          </a:xfrm>
        </p:spPr>
        <p:txBody>
          <a:bodyPr/>
          <a:lstStyle/>
          <a:p>
            <a:r>
              <a:rPr lang="en-US" dirty="0" smtClean="0"/>
              <a:t>Application Problems </a:t>
            </a:r>
            <a:r>
              <a:rPr lang="en-US" sz="2800" dirty="0" smtClean="0"/>
              <a:t>(G5 M1 L2)</a:t>
            </a:r>
            <a:r>
              <a:rPr lang="en-US" dirty="0" smtClean="0"/>
              <a:t/>
            </a:r>
            <a:br>
              <a:rPr lang="en-US" dirty="0" smtClean="0"/>
            </a:br>
            <a:r>
              <a:rPr lang="en-US" dirty="0" smtClean="0"/>
              <a:t/>
            </a:r>
            <a:br>
              <a:rPr lang="en-US" dirty="0" smtClean="0"/>
            </a:br>
            <a:r>
              <a:rPr lang="en-US" dirty="0" smtClean="0"/>
              <a:t/>
            </a:r>
            <a:br>
              <a:rPr lang="en-US" dirty="0" smtClean="0"/>
            </a:br>
            <a:endParaRPr lang="en-US" sz="2400" b="0" i="1" dirty="0">
              <a:solidFill>
                <a:schemeClr val="tx1"/>
              </a:solidFill>
              <a:latin typeface="+mn-lt"/>
            </a:endParaRP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24</a:t>
            </a:fld>
            <a:endParaRPr lang="en-US" dirty="0"/>
          </a:p>
        </p:txBody>
      </p:sp>
      <p:sp>
        <p:nvSpPr>
          <p:cNvPr id="5" name="Title 1"/>
          <p:cNvSpPr txBox="1">
            <a:spLocks/>
          </p:cNvSpPr>
          <p:nvPr/>
        </p:nvSpPr>
        <p:spPr bwMode="auto">
          <a:xfrm>
            <a:off x="959469" y="2413000"/>
            <a:ext cx="7475480" cy="30353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7B083C"/>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a:lnSpc>
                <a:spcPct val="150000"/>
              </a:lnSpc>
            </a:pPr>
            <a:r>
              <a:rPr lang="en-US" sz="1600" dirty="0" smtClean="0">
                <a:solidFill>
                  <a:schemeClr val="tx1"/>
                </a:solidFill>
              </a:rPr>
              <a:t/>
            </a:r>
            <a:br>
              <a:rPr lang="en-US" sz="1600" dirty="0" smtClean="0">
                <a:solidFill>
                  <a:schemeClr val="tx1"/>
                </a:solidFill>
              </a:rPr>
            </a:br>
            <a:r>
              <a:rPr lang="en-US" sz="2400" b="0" baseline="0" dirty="0">
                <a:solidFill>
                  <a:schemeClr val="accent1">
                    <a:lumMod val="75000"/>
                  </a:schemeClr>
                </a:solidFill>
              </a:rPr>
              <a:t>A school district ordered 247 boxes </a:t>
            </a:r>
            <a:r>
              <a:rPr lang="en-US" sz="2400" b="0" baseline="0" dirty="0" smtClean="0">
                <a:solidFill>
                  <a:schemeClr val="accent1">
                    <a:lumMod val="75000"/>
                  </a:schemeClr>
                </a:solidFill>
              </a:rPr>
              <a:t>of pencils</a:t>
            </a:r>
            <a:r>
              <a:rPr lang="en-US" sz="2400" b="0" baseline="0" dirty="0">
                <a:solidFill>
                  <a:schemeClr val="accent1">
                    <a:lumMod val="75000"/>
                  </a:schemeClr>
                </a:solidFill>
              </a:rPr>
              <a:t>. Each box contains 100 pencils. If the pencils are to be shared evenly amongst 10 classrooms, how many pencils will each class receive? Draw a place value chart to show your thinking. </a:t>
            </a:r>
            <a:endParaRPr lang="en-US" sz="2400" b="0" dirty="0">
              <a:solidFill>
                <a:schemeClr val="accent1">
                  <a:lumMod val="75000"/>
                </a:schemeClr>
              </a:solidFill>
              <a:latin typeface="+mn-lt"/>
            </a:endParaRPr>
          </a:p>
        </p:txBody>
      </p:sp>
    </p:spTree>
    <p:extLst>
      <p:ext uri="{BB962C8B-B14F-4D97-AF65-F5344CB8AC3E}">
        <p14:creationId xmlns:p14="http://schemas.microsoft.com/office/powerpoint/2010/main" val="3417693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056"/>
            <a:ext cx="8229600" cy="788044"/>
          </a:xfrm>
        </p:spPr>
        <p:txBody>
          <a:bodyPr/>
          <a:lstStyle/>
          <a:p>
            <a:r>
              <a:rPr lang="en-US" dirty="0" smtClean="0"/>
              <a:t>The Concept Development</a:t>
            </a:r>
            <a:br>
              <a:rPr lang="en-US" dirty="0" smtClean="0"/>
            </a:b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25</a:t>
            </a:fld>
            <a:endParaRPr lang="en-US" dirty="0"/>
          </a:p>
        </p:txBody>
      </p:sp>
      <p:sp>
        <p:nvSpPr>
          <p:cNvPr id="5" name="Text Box 1"/>
          <p:cNvSpPr txBox="1"/>
          <p:nvPr/>
        </p:nvSpPr>
        <p:spPr>
          <a:xfrm>
            <a:off x="647700" y="2197100"/>
            <a:ext cx="8496300" cy="3679809"/>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90000"/>
              </a:lnSpc>
              <a:spcBef>
                <a:spcPts val="1200"/>
              </a:spcBef>
              <a:spcAft>
                <a:spcPts val="600"/>
              </a:spcAft>
            </a:pPr>
            <a:r>
              <a:rPr lang="en-US" sz="2800" b="1" spc="-10" dirty="0" smtClean="0">
                <a:solidFill>
                  <a:srgbClr val="0A2D6B"/>
                </a:solidFill>
                <a:effectLst/>
                <a:latin typeface="+mj-lt"/>
                <a:ea typeface="Myriad Pro"/>
                <a:cs typeface="Myriad Pro"/>
              </a:rPr>
              <a:t>Problem 4</a:t>
            </a:r>
          </a:p>
          <a:p>
            <a:pPr marL="0" marR="0">
              <a:lnSpc>
                <a:spcPct val="90000"/>
              </a:lnSpc>
              <a:spcBef>
                <a:spcPts val="600"/>
              </a:spcBef>
              <a:spcAft>
                <a:spcPts val="600"/>
              </a:spcAft>
            </a:pPr>
            <a:r>
              <a:rPr lang="en-US" sz="2800" dirty="0" smtClean="0">
                <a:solidFill>
                  <a:srgbClr val="0A2D6B"/>
                </a:solidFill>
                <a:effectLst/>
                <a:latin typeface="+mj-lt"/>
                <a:ea typeface="Myriad Pro"/>
                <a:cs typeface="Myriad Pro"/>
              </a:rPr>
              <a:t>5.1 </a:t>
            </a:r>
            <a:r>
              <a:rPr lang="en-US" sz="2800" dirty="0">
                <a:solidFill>
                  <a:srgbClr val="0A2D6B"/>
                </a:solidFill>
                <a:effectLst/>
                <a:latin typeface="+mj-lt"/>
                <a:ea typeface="Myriad Pro"/>
                <a:cs typeface="Myriad Pro"/>
              </a:rPr>
              <a:t>x 6 = 30.6</a:t>
            </a:r>
          </a:p>
          <a:p>
            <a:pPr marL="508000" marR="2590800" indent="-254000">
              <a:lnSpc>
                <a:spcPct val="90000"/>
              </a:lnSpc>
              <a:spcBef>
                <a:spcPts val="300"/>
              </a:spcBef>
              <a:spcAft>
                <a:spcPts val="300"/>
              </a:spcAft>
            </a:pPr>
            <a:r>
              <a:rPr lang="en-US" sz="2800" dirty="0" smtClean="0">
                <a:solidFill>
                  <a:srgbClr val="0A2D6B"/>
                </a:solidFill>
                <a:effectLst/>
                <a:latin typeface="+mj-lt"/>
                <a:ea typeface="Myriad Pro"/>
                <a:cs typeface="Myriad Pro"/>
              </a:rPr>
              <a:t>T:	  What is the smallest unit in 5.1?</a:t>
            </a:r>
          </a:p>
          <a:p>
            <a:pPr marL="508000" marR="2590800" indent="-254000">
              <a:lnSpc>
                <a:spcPct val="90000"/>
              </a:lnSpc>
              <a:spcBef>
                <a:spcPts val="300"/>
              </a:spcBef>
              <a:spcAft>
                <a:spcPts val="300"/>
              </a:spcAft>
            </a:pPr>
            <a:r>
              <a:rPr lang="en-US" sz="2800" dirty="0" smtClean="0">
                <a:solidFill>
                  <a:srgbClr val="0A2D6B"/>
                </a:solidFill>
                <a:effectLst/>
                <a:latin typeface="+mj-lt"/>
                <a:ea typeface="Myriad Pro"/>
                <a:cs typeface="Myriad Pro"/>
              </a:rPr>
              <a:t>S</a:t>
            </a:r>
            <a:r>
              <a:rPr lang="en-US" sz="2800" dirty="0">
                <a:solidFill>
                  <a:srgbClr val="0A2D6B"/>
                </a:solidFill>
                <a:effectLst/>
                <a:latin typeface="+mj-lt"/>
                <a:ea typeface="Myriad Pro"/>
                <a:cs typeface="Myriad Pro"/>
              </a:rPr>
              <a:t>:	</a:t>
            </a:r>
            <a:r>
              <a:rPr lang="en-US" sz="2800" dirty="0" smtClean="0">
                <a:solidFill>
                  <a:srgbClr val="0A2D6B"/>
                </a:solidFill>
                <a:effectLst/>
                <a:latin typeface="+mj-lt"/>
                <a:ea typeface="Myriad Pro"/>
                <a:cs typeface="Myriad Pro"/>
              </a:rPr>
              <a:t> Tenths.</a:t>
            </a:r>
            <a:endParaRPr lang="en-US" sz="2800" dirty="0">
              <a:solidFill>
                <a:srgbClr val="0A2D6B"/>
              </a:solidFill>
              <a:effectLst/>
              <a:latin typeface="+mj-lt"/>
              <a:ea typeface="Myriad Pro"/>
              <a:cs typeface="Myriad Pro"/>
            </a:endParaRPr>
          </a:p>
          <a:p>
            <a:pPr marL="508000" marR="2590800" indent="-254000">
              <a:lnSpc>
                <a:spcPct val="90000"/>
              </a:lnSpc>
              <a:spcBef>
                <a:spcPts val="300"/>
              </a:spcBef>
              <a:spcAft>
                <a:spcPts val="300"/>
              </a:spcAft>
            </a:pPr>
            <a:r>
              <a:rPr lang="en-US" sz="2800" dirty="0">
                <a:solidFill>
                  <a:srgbClr val="0A2D6B"/>
                </a:solidFill>
                <a:effectLst/>
                <a:latin typeface="+mj-lt"/>
                <a:ea typeface="Myriad Pro"/>
                <a:cs typeface="Myriad Pro"/>
              </a:rPr>
              <a:t>T:	</a:t>
            </a:r>
            <a:r>
              <a:rPr lang="en-US" sz="2800" dirty="0" smtClean="0">
                <a:solidFill>
                  <a:srgbClr val="0A2D6B"/>
                </a:solidFill>
                <a:effectLst/>
                <a:latin typeface="+mj-lt"/>
                <a:ea typeface="Myriad Pro"/>
                <a:cs typeface="Myriad Pro"/>
              </a:rPr>
              <a:t> How </a:t>
            </a:r>
            <a:r>
              <a:rPr lang="en-US" sz="2800" dirty="0">
                <a:solidFill>
                  <a:srgbClr val="0A2D6B"/>
                </a:solidFill>
                <a:effectLst/>
                <a:latin typeface="+mj-lt"/>
                <a:ea typeface="Myriad Pro"/>
                <a:cs typeface="Myriad Pro"/>
              </a:rPr>
              <a:t>many tenths are </a:t>
            </a:r>
            <a:r>
              <a:rPr lang="en-US" sz="2800" dirty="0" smtClean="0">
                <a:solidFill>
                  <a:srgbClr val="0A2D6B"/>
                </a:solidFill>
                <a:effectLst/>
                <a:latin typeface="+mj-lt"/>
                <a:ea typeface="Myriad Pro"/>
                <a:cs typeface="Myriad Pro"/>
              </a:rPr>
              <a:t>the same as 5.1?</a:t>
            </a:r>
            <a:endParaRPr lang="en-US" sz="2800" dirty="0">
              <a:solidFill>
                <a:srgbClr val="0A2D6B"/>
              </a:solidFill>
              <a:effectLst/>
              <a:latin typeface="+mj-lt"/>
              <a:ea typeface="Myriad Pro"/>
              <a:cs typeface="Myriad Pro"/>
            </a:endParaRPr>
          </a:p>
          <a:p>
            <a:pPr marL="508000" marR="2590800" indent="-254000">
              <a:lnSpc>
                <a:spcPct val="90000"/>
              </a:lnSpc>
              <a:spcBef>
                <a:spcPts val="300"/>
              </a:spcBef>
              <a:spcAft>
                <a:spcPts val="300"/>
              </a:spcAft>
            </a:pPr>
            <a:r>
              <a:rPr lang="en-US" sz="2800" dirty="0">
                <a:solidFill>
                  <a:srgbClr val="0A2D6B"/>
                </a:solidFill>
                <a:effectLst/>
                <a:latin typeface="+mj-lt"/>
                <a:ea typeface="Myriad Pro"/>
                <a:cs typeface="Myriad Pro"/>
              </a:rPr>
              <a:t>S:	</a:t>
            </a:r>
            <a:r>
              <a:rPr lang="en-US" sz="2800" dirty="0" smtClean="0">
                <a:solidFill>
                  <a:srgbClr val="0A2D6B"/>
                </a:solidFill>
                <a:effectLst/>
                <a:latin typeface="+mj-lt"/>
                <a:ea typeface="Myriad Pro"/>
                <a:cs typeface="Myriad Pro"/>
              </a:rPr>
              <a:t> 51 </a:t>
            </a:r>
            <a:r>
              <a:rPr lang="en-US" sz="2800" dirty="0">
                <a:solidFill>
                  <a:srgbClr val="0A2D6B"/>
                </a:solidFill>
                <a:effectLst/>
                <a:latin typeface="+mj-lt"/>
                <a:ea typeface="Myriad Pro"/>
                <a:cs typeface="Myriad Pro"/>
              </a:rPr>
              <a:t>tenths.</a:t>
            </a:r>
          </a:p>
          <a:p>
            <a:pPr marL="508000" marR="2590800" indent="-254000">
              <a:lnSpc>
                <a:spcPct val="90000"/>
              </a:lnSpc>
              <a:spcBef>
                <a:spcPts val="300"/>
              </a:spcBef>
              <a:spcAft>
                <a:spcPts val="300"/>
              </a:spcAft>
            </a:pPr>
            <a:r>
              <a:rPr lang="en-US" sz="2800" dirty="0" smtClean="0">
                <a:solidFill>
                  <a:srgbClr val="0A2D6B"/>
                </a:solidFill>
                <a:effectLst/>
                <a:latin typeface="+mj-lt"/>
                <a:ea typeface="Myriad Pro"/>
                <a:cs typeface="Myriad Pro"/>
              </a:rPr>
              <a:t>T:	 Suppose our multiplication sentence was 51 x 6.  What is the product?</a:t>
            </a:r>
          </a:p>
          <a:p>
            <a:pPr marL="508000" marR="2590800" indent="-254000">
              <a:lnSpc>
                <a:spcPct val="90000"/>
              </a:lnSpc>
              <a:spcBef>
                <a:spcPts val="300"/>
              </a:spcBef>
              <a:spcAft>
                <a:spcPts val="300"/>
              </a:spcAft>
            </a:pPr>
            <a:r>
              <a:rPr lang="en-US" sz="2800" dirty="0" smtClean="0">
                <a:solidFill>
                  <a:srgbClr val="0A2D6B"/>
                </a:solidFill>
                <a:effectLst/>
                <a:latin typeface="+mj-lt"/>
                <a:ea typeface="Myriad Pro"/>
                <a:cs typeface="Myriad Pro"/>
              </a:rPr>
              <a:t>S: 	(Pause as students work.)</a:t>
            </a:r>
            <a:r>
              <a:rPr lang="en-US" sz="2800" baseline="0" dirty="0" smtClean="0">
                <a:solidFill>
                  <a:srgbClr val="0A2D6B"/>
                </a:solidFill>
                <a:effectLst/>
                <a:latin typeface="+mj-lt"/>
                <a:ea typeface="Myriad Pro"/>
                <a:cs typeface="Myriad Pro"/>
              </a:rPr>
              <a:t> </a:t>
            </a:r>
            <a:r>
              <a:rPr lang="en-US" sz="2800" dirty="0" smtClean="0">
                <a:solidFill>
                  <a:srgbClr val="0A2D6B"/>
                </a:solidFill>
                <a:effectLst/>
                <a:latin typeface="+mj-lt"/>
                <a:ea typeface="Myriad Pro"/>
                <a:cs typeface="Myriad Pro"/>
              </a:rPr>
              <a:t>306.</a:t>
            </a:r>
          </a:p>
          <a:p>
            <a:pPr marL="508000" marR="76200" indent="-254000">
              <a:lnSpc>
                <a:spcPct val="90000"/>
              </a:lnSpc>
              <a:spcBef>
                <a:spcPts val="300"/>
              </a:spcBef>
              <a:spcAft>
                <a:spcPts val="300"/>
              </a:spcAft>
            </a:pPr>
            <a:r>
              <a:rPr lang="en-US" sz="2800" dirty="0" smtClean="0">
                <a:solidFill>
                  <a:srgbClr val="0A2D6B"/>
                </a:solidFill>
                <a:effectLst/>
                <a:latin typeface="+mj-lt"/>
                <a:ea typeface="Myriad Pro"/>
                <a:cs typeface="Myriad Pro"/>
              </a:rPr>
              <a:t>T</a:t>
            </a:r>
            <a:r>
              <a:rPr lang="en-US" sz="2800" dirty="0">
                <a:solidFill>
                  <a:srgbClr val="0A2D6B"/>
                </a:solidFill>
                <a:effectLst/>
                <a:latin typeface="+mj-lt"/>
                <a:ea typeface="Myriad Pro"/>
                <a:cs typeface="Myriad Pro"/>
              </a:rPr>
              <a:t>:	</a:t>
            </a:r>
            <a:r>
              <a:rPr lang="en-US" sz="2800" dirty="0" smtClean="0">
                <a:solidFill>
                  <a:srgbClr val="0A2D6B"/>
                </a:solidFill>
                <a:effectLst/>
                <a:latin typeface="+mj-lt"/>
                <a:ea typeface="Myriad Pro"/>
                <a:cs typeface="Myriad Pro"/>
              </a:rPr>
              <a:t>Is 306 </a:t>
            </a:r>
            <a:r>
              <a:rPr lang="en-US" sz="2800" dirty="0">
                <a:solidFill>
                  <a:srgbClr val="0A2D6B"/>
                </a:solidFill>
                <a:effectLst/>
                <a:latin typeface="+mj-lt"/>
                <a:ea typeface="Myriad Pro"/>
                <a:cs typeface="Myriad Pro"/>
              </a:rPr>
              <a:t>a reasonable product for our actual problem of 5.1 x 6?  Turn and talk.</a:t>
            </a:r>
          </a:p>
          <a:p>
            <a:pPr marL="0" marR="0">
              <a:lnSpc>
                <a:spcPct val="90000"/>
              </a:lnSpc>
              <a:spcBef>
                <a:spcPts val="0"/>
              </a:spcBef>
              <a:spcAft>
                <a:spcPts val="1000"/>
              </a:spcAft>
            </a:pPr>
            <a:r>
              <a:rPr lang="en-US" sz="1100" dirty="0">
                <a:effectLst/>
                <a:latin typeface="+mj-lt"/>
                <a:ea typeface="Cambria"/>
                <a:cs typeface="Times New Roman"/>
              </a:rPr>
              <a:t> </a:t>
            </a:r>
          </a:p>
        </p:txBody>
      </p:sp>
    </p:spTree>
    <p:extLst>
      <p:ext uri="{BB962C8B-B14F-4D97-AF65-F5344CB8AC3E}">
        <p14:creationId xmlns:p14="http://schemas.microsoft.com/office/powerpoint/2010/main" val="1033599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850"/>
            <a:ext cx="8229600" cy="1294911"/>
          </a:xfrm>
        </p:spPr>
        <p:txBody>
          <a:bodyPr/>
          <a:lstStyle/>
          <a:p>
            <a:r>
              <a:rPr lang="en-US" dirty="0" smtClean="0"/>
              <a:t>The Debrief</a:t>
            </a:r>
            <a:r>
              <a:rPr lang="en-US" dirty="0"/>
              <a:t/>
            </a:r>
            <a:br>
              <a:rPr lang="en-US" dirty="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26</a:t>
            </a:fld>
            <a:endParaRPr lang="en-US" dirty="0"/>
          </a:p>
        </p:txBody>
      </p:sp>
      <p:sp>
        <p:nvSpPr>
          <p:cNvPr id="4" name="TextBox 3"/>
          <p:cNvSpPr txBox="1"/>
          <p:nvPr/>
        </p:nvSpPr>
        <p:spPr>
          <a:xfrm>
            <a:off x="711200" y="2438400"/>
            <a:ext cx="5270500" cy="1836400"/>
          </a:xfrm>
          <a:prstGeom prst="rect">
            <a:avLst/>
          </a:prstGeom>
          <a:noFill/>
        </p:spPr>
        <p:txBody>
          <a:bodyPr wrap="square" rtlCol="0">
            <a:spAutoFit/>
          </a:bodyPr>
          <a:lstStyle/>
          <a:p>
            <a:pPr>
              <a:lnSpc>
                <a:spcPts val="3360"/>
              </a:lnSpc>
            </a:pPr>
            <a:r>
              <a:rPr lang="en-US" sz="4400" dirty="0" smtClean="0">
                <a:solidFill>
                  <a:srgbClr val="0A2D6B"/>
                </a:solidFill>
                <a:latin typeface="+mj-lt"/>
              </a:rPr>
              <a:t>How can </a:t>
            </a:r>
            <a:r>
              <a:rPr lang="en-US" sz="4400" dirty="0">
                <a:solidFill>
                  <a:srgbClr val="0A2D6B"/>
                </a:solidFill>
                <a:latin typeface="+mj-lt"/>
              </a:rPr>
              <a:t>whole number multiplication help you with decimal multiplication?  </a:t>
            </a:r>
            <a:endParaRPr lang="en-US" sz="4400" dirty="0" smtClean="0">
              <a:solidFill>
                <a:srgbClr val="0A2D6B"/>
              </a:solidFill>
              <a:latin typeface="+mj-lt"/>
            </a:endParaRPr>
          </a:p>
          <a:p>
            <a:pPr>
              <a:lnSpc>
                <a:spcPts val="3360"/>
              </a:lnSpc>
            </a:pPr>
            <a:endParaRPr lang="en-US" sz="3200" dirty="0">
              <a:latin typeface="+mj-lt"/>
            </a:endParaRPr>
          </a:p>
        </p:txBody>
      </p:sp>
      <p:pic>
        <p:nvPicPr>
          <p:cNvPr id="6" name="Picture 2" descr="C:\Users\ewheeler\AppData\Local\Microsoft\Windows\Temporary Internet Files\Content.IE5\85600FSF\MC900330158[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4249" y="1335178"/>
            <a:ext cx="2819400" cy="285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94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91"/>
            <a:ext cx="8229600" cy="824382"/>
          </a:xfrm>
        </p:spPr>
        <p:txBody>
          <a:bodyPr/>
          <a:lstStyle/>
          <a:p>
            <a:r>
              <a:rPr lang="en-US" dirty="0" smtClean="0"/>
              <a:t>Finding Patterns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27</a:t>
            </a:fld>
            <a:endParaRPr lang="en-US" dirty="0"/>
          </a:p>
        </p:txBody>
      </p:sp>
      <p:graphicFrame>
        <p:nvGraphicFramePr>
          <p:cNvPr id="5" name="Diagram 4"/>
          <p:cNvGraphicFramePr/>
          <p:nvPr>
            <p:extLst>
              <p:ext uri="{D42A27DB-BD31-4B8C-83A1-F6EECF244321}">
                <p14:modId xmlns:p14="http://schemas.microsoft.com/office/powerpoint/2010/main" val="302304487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Up Arrow 5"/>
          <p:cNvSpPr/>
          <p:nvPr/>
        </p:nvSpPr>
        <p:spPr>
          <a:xfrm rot="15122248">
            <a:off x="6769160" y="3641650"/>
            <a:ext cx="1518099" cy="609600"/>
          </a:xfrm>
          <a:prstGeom prst="curvedUpArrow">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4111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Sets-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28</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Solve the questions in your problem set</a:t>
            </a:r>
          </a:p>
          <a:p>
            <a:pPr marL="457200" indent="-457200">
              <a:buFont typeface="Arial" pitchFamily="34" charset="0"/>
              <a:buChar char="•"/>
            </a:pPr>
            <a:r>
              <a:rPr lang="en-US" dirty="0" smtClean="0"/>
              <a:t>Consider what understanding each question is designed to reveal</a:t>
            </a:r>
          </a:p>
          <a:p>
            <a:pPr marL="457200" indent="-457200">
              <a:buFont typeface="Arial" pitchFamily="34" charset="0"/>
              <a:buChar char="•"/>
            </a:pPr>
            <a:r>
              <a:rPr lang="en-US" dirty="0" smtClean="0"/>
              <a:t>Which problems would you ask all students to complete first? (balanced set)</a:t>
            </a:r>
          </a:p>
          <a:p>
            <a:pPr marL="457200" indent="-457200">
              <a:buFont typeface="Arial" pitchFamily="34" charset="0"/>
              <a:buChar char="•"/>
            </a:pPr>
            <a:r>
              <a:rPr lang="en-US" dirty="0" smtClean="0"/>
              <a:t>Find the lesson in your module and look at the debrief questions.  How does the debrief “stretch” student understanding of the problem set questions?</a:t>
            </a:r>
            <a:endParaRPr lang="en-US" dirty="0"/>
          </a:p>
        </p:txBody>
      </p:sp>
    </p:spTree>
    <p:extLst>
      <p:ext uri="{BB962C8B-B14F-4D97-AF65-F5344CB8AC3E}">
        <p14:creationId xmlns:p14="http://schemas.microsoft.com/office/powerpoint/2010/main" val="3957495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1175742"/>
          </a:xfrm>
        </p:spPr>
        <p:txBody>
          <a:bodyPr/>
          <a:lstStyle/>
          <a:p>
            <a:r>
              <a:rPr lang="en-US" dirty="0" smtClean="0"/>
              <a:t>The Exit Ticket: </a:t>
            </a:r>
            <a:br>
              <a:rPr lang="en-US" dirty="0" smtClean="0"/>
            </a:br>
            <a:r>
              <a:rPr lang="en-US" dirty="0" smtClean="0"/>
              <a:t>A Formal Tool for Informal Assessment</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29</a:t>
            </a:fld>
            <a:endParaRPr lang="en-US" dirty="0"/>
          </a:p>
        </p:txBody>
      </p:sp>
      <p:sp>
        <p:nvSpPr>
          <p:cNvPr id="4" name="Content Placeholder 3"/>
          <p:cNvSpPr>
            <a:spLocks noGrp="1"/>
          </p:cNvSpPr>
          <p:nvPr>
            <p:ph idx="1"/>
          </p:nvPr>
        </p:nvSpPr>
        <p:spPr>
          <a:xfrm>
            <a:off x="457200" y="2647950"/>
            <a:ext cx="8474652" cy="3467521"/>
          </a:xfrm>
        </p:spPr>
        <p:txBody>
          <a:bodyPr/>
          <a:lstStyle/>
          <a:p>
            <a:pPr>
              <a:spcBef>
                <a:spcPts val="0"/>
              </a:spcBef>
              <a:spcAft>
                <a:spcPts val="1200"/>
              </a:spcAft>
              <a:buFont typeface="Arial" pitchFamily="34" charset="0"/>
              <a:buChar char="•"/>
            </a:pPr>
            <a:r>
              <a:rPr lang="en-US" sz="2400" dirty="0" smtClean="0"/>
              <a:t>The Exit Ticket closes each lesson from Grade 1 to Grade 5.</a:t>
            </a:r>
          </a:p>
          <a:p>
            <a:pPr>
              <a:spcBef>
                <a:spcPts val="0"/>
              </a:spcBef>
              <a:spcAft>
                <a:spcPts val="1200"/>
              </a:spcAft>
              <a:buFont typeface="Arial" pitchFamily="34" charset="0"/>
              <a:buChar char="•"/>
            </a:pPr>
            <a:r>
              <a:rPr lang="en-US" sz="2400" dirty="0" smtClean="0"/>
              <a:t>The Exit Ticket is part of the Student Debrief, comprising 3 minutes of the approximately 10 minute component.</a:t>
            </a:r>
          </a:p>
          <a:p>
            <a:pPr>
              <a:spcBef>
                <a:spcPts val="0"/>
              </a:spcBef>
              <a:spcAft>
                <a:spcPts val="1200"/>
              </a:spcAft>
              <a:buFont typeface="Arial" pitchFamily="34" charset="0"/>
              <a:buChar char="•"/>
            </a:pPr>
            <a:r>
              <a:rPr lang="en-US" sz="2400" dirty="0" smtClean="0"/>
              <a:t>Information is used to make subsequent instructional decisions.</a:t>
            </a:r>
          </a:p>
        </p:txBody>
      </p:sp>
    </p:spTree>
    <p:extLst>
      <p:ext uri="{BB962C8B-B14F-4D97-AF65-F5344CB8AC3E}">
        <p14:creationId xmlns:p14="http://schemas.microsoft.com/office/powerpoint/2010/main" val="155273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sp>
        <p:nvSpPr>
          <p:cNvPr id="4" name="Content Placeholder 3"/>
          <p:cNvSpPr>
            <a:spLocks noGrp="1"/>
          </p:cNvSpPr>
          <p:nvPr>
            <p:ph idx="1"/>
          </p:nvPr>
        </p:nvSpPr>
        <p:spPr/>
        <p:txBody>
          <a:bodyPr/>
          <a:lstStyle/>
          <a:p>
            <a:pPr marL="798512" indent="-457200">
              <a:buFont typeface="Arial" pitchFamily="34" charset="0"/>
              <a:buChar char="•"/>
            </a:pPr>
            <a:r>
              <a:rPr lang="en-US" dirty="0" smtClean="0"/>
              <a:t>The combined cost of a ball and bat is $1.10.  If the bat costs one dollar more than the ball, what is the cost of the ball?</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Exit Ticket</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30</a:t>
            </a:fld>
            <a:endParaRPr lang="en-US" dirty="0"/>
          </a:p>
        </p:txBody>
      </p:sp>
      <p:sp>
        <p:nvSpPr>
          <p:cNvPr id="4" name="Content Placeholder 3"/>
          <p:cNvSpPr>
            <a:spLocks noGrp="1"/>
          </p:cNvSpPr>
          <p:nvPr>
            <p:ph idx="1"/>
          </p:nvPr>
        </p:nvSpPr>
        <p:spPr>
          <a:xfrm>
            <a:off x="457200" y="1913474"/>
            <a:ext cx="8229600" cy="3308510"/>
          </a:xfrm>
        </p:spPr>
        <p:txBody>
          <a:bodyPr/>
          <a:lstStyle/>
          <a:p>
            <a:pPr marL="74613" indent="-7938"/>
            <a:r>
              <a:rPr lang="en-US" dirty="0" smtClean="0"/>
              <a:t>Please complete an Exit Ticket on your tables for two minutes. </a:t>
            </a:r>
            <a:endParaRPr lang="en-US" dirty="0"/>
          </a:p>
        </p:txBody>
      </p:sp>
      <p:pic>
        <p:nvPicPr>
          <p:cNvPr id="1026" name="Picture 2"/>
          <p:cNvPicPr>
            <a:picLocks noChangeAspect="1" noChangeArrowheads="1"/>
          </p:cNvPicPr>
          <p:nvPr/>
        </p:nvPicPr>
        <p:blipFill>
          <a:blip r:embed="rId3"/>
          <a:srcRect/>
          <a:stretch>
            <a:fillRect/>
          </a:stretch>
        </p:blipFill>
        <p:spPr bwMode="auto">
          <a:xfrm>
            <a:off x="2270657" y="2990850"/>
            <a:ext cx="4602687" cy="2700338"/>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2386620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Debrief</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31</a:t>
            </a:fld>
            <a:endParaRPr lang="en-US" dirty="0"/>
          </a:p>
        </p:txBody>
      </p:sp>
      <p:sp>
        <p:nvSpPr>
          <p:cNvPr id="4" name="Content Placeholder 3"/>
          <p:cNvSpPr>
            <a:spLocks noGrp="1"/>
          </p:cNvSpPr>
          <p:nvPr>
            <p:ph idx="1"/>
          </p:nvPr>
        </p:nvSpPr>
        <p:spPr>
          <a:xfrm>
            <a:off x="457200" y="1913474"/>
            <a:ext cx="8229600" cy="3261123"/>
          </a:xfrm>
        </p:spPr>
        <p:txBody>
          <a:bodyPr/>
          <a:lstStyle/>
          <a:p>
            <a:pPr marL="523875" indent="-457200">
              <a:buFont typeface="Arial"/>
              <a:buChar char="•"/>
            </a:pPr>
            <a:r>
              <a:rPr lang="en-US" dirty="0" smtClean="0"/>
              <a:t>Share your ticket with your group for 3 minutes, 1 minute for each lesson’s ticket. </a:t>
            </a:r>
            <a:r>
              <a:rPr lang="en-US" dirty="0"/>
              <a:t/>
            </a:r>
            <a:br>
              <a:rPr lang="en-US" dirty="0"/>
            </a:br>
            <a:r>
              <a:rPr lang="en-US" dirty="0" smtClean="0"/>
              <a:t>(Go in order of the lessons.)</a:t>
            </a:r>
            <a:endParaRPr lang="en-US" dirty="0"/>
          </a:p>
          <a:p>
            <a:pPr marL="523875" indent="-457200">
              <a:buFont typeface="Arial"/>
              <a:buChar char="•"/>
            </a:pPr>
            <a:r>
              <a:rPr lang="en-US" dirty="0" smtClean="0"/>
              <a:t>What does each exit ticket reveal in regards to students’ understanding?</a:t>
            </a:r>
          </a:p>
          <a:p>
            <a:pPr marL="523875" indent="-457200">
              <a:buFont typeface="Arial"/>
              <a:buChar char="•"/>
            </a:pPr>
            <a:r>
              <a:rPr lang="en-US" dirty="0" smtClean="0"/>
              <a:t>Note how the complexity builds across the lessons.</a:t>
            </a:r>
          </a:p>
          <a:p>
            <a:pPr marL="523875" indent="-457200">
              <a:buFont typeface="Arial"/>
              <a:buChar char="•"/>
            </a:pPr>
            <a:r>
              <a:rPr lang="en-US" dirty="0" smtClean="0"/>
              <a:t>Consider the instructional decisions the teacher might make from the results.</a:t>
            </a:r>
          </a:p>
        </p:txBody>
      </p:sp>
    </p:spTree>
    <p:extLst>
      <p:ext uri="{BB962C8B-B14F-4D97-AF65-F5344CB8AC3E}">
        <p14:creationId xmlns:p14="http://schemas.microsoft.com/office/powerpoint/2010/main" val="2915293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32</a:t>
            </a:fld>
            <a:endParaRPr lang="en-US" dirty="0"/>
          </a:p>
        </p:txBody>
      </p:sp>
      <p:sp>
        <p:nvSpPr>
          <p:cNvPr id="4" name="Content Placeholder 3"/>
          <p:cNvSpPr>
            <a:spLocks noGrp="1"/>
          </p:cNvSpPr>
          <p:nvPr>
            <p:ph idx="1"/>
          </p:nvPr>
        </p:nvSpPr>
        <p:spPr/>
        <p:txBody>
          <a:bodyPr/>
          <a:lstStyle/>
          <a:p>
            <a:pPr>
              <a:lnSpc>
                <a:spcPct val="150000"/>
              </a:lnSpc>
            </a:pPr>
            <a:r>
              <a:rPr lang="en-US" dirty="0" smtClean="0"/>
              <a:t>    Thinking about informal assessment during the 4 major components of the lesson, share your take-always with a partner.</a:t>
            </a:r>
            <a:endParaRPr lang="en-US" dirty="0"/>
          </a:p>
        </p:txBody>
      </p:sp>
    </p:spTree>
    <p:extLst>
      <p:ext uri="{BB962C8B-B14F-4D97-AF65-F5344CB8AC3E}">
        <p14:creationId xmlns:p14="http://schemas.microsoft.com/office/powerpoint/2010/main" val="1820274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Assessment in </a:t>
            </a:r>
            <a:r>
              <a:rPr lang="en-US" i="1" dirty="0" smtClean="0"/>
              <a:t>A Story of Units</a:t>
            </a:r>
            <a:endParaRPr lang="en-US"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33</a:t>
            </a:fld>
            <a:endParaRPr lang="en-US" dirty="0"/>
          </a:p>
        </p:txBody>
      </p:sp>
      <p:graphicFrame>
        <p:nvGraphicFramePr>
          <p:cNvPr id="6" name="Diagram 5"/>
          <p:cNvGraphicFramePr/>
          <p:nvPr>
            <p:extLst>
              <p:ext uri="{D42A27DB-BD31-4B8C-83A1-F6EECF244321}">
                <p14:modId xmlns:p14="http://schemas.microsoft.com/office/powerpoint/2010/main" val="2602029534"/>
              </p:ext>
            </p:extLst>
          </p:nvPr>
        </p:nvGraphicFramePr>
        <p:xfrm>
          <a:off x="-3754527" y="523575"/>
          <a:ext cx="184666" cy="27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noGrp="1"/>
          </p:cNvGraphicFramePr>
          <p:nvPr>
            <p:ph idx="1"/>
            <p:extLst>
              <p:ext uri="{D42A27DB-BD31-4B8C-83A1-F6EECF244321}">
                <p14:modId xmlns:p14="http://schemas.microsoft.com/office/powerpoint/2010/main" val="2893635942"/>
              </p:ext>
            </p:extLst>
          </p:nvPr>
        </p:nvGraphicFramePr>
        <p:xfrm>
          <a:off x="457200" y="1887538"/>
          <a:ext cx="8229600" cy="4019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5302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Assessment</a:t>
            </a:r>
            <a:br>
              <a:rPr lang="en-US" dirty="0" smtClean="0"/>
            </a:br>
            <a:r>
              <a:rPr lang="en-US" sz="3200" b="0" dirty="0" smtClean="0">
                <a:solidFill>
                  <a:schemeClr val="tx2"/>
                </a:solidFill>
              </a:rPr>
              <a:t/>
            </a:r>
            <a:br>
              <a:rPr lang="en-US" sz="3200" b="0" dirty="0" smtClean="0">
                <a:solidFill>
                  <a:schemeClr val="tx2"/>
                </a:solidFill>
              </a:rPr>
            </a:br>
            <a:endParaRPr lang="en-US" sz="3200" b="0" dirty="0">
              <a:solidFill>
                <a:schemeClr val="tx2"/>
              </a:solidFill>
            </a:endParaRP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34</a:t>
            </a:fld>
            <a:endParaRPr lang="en-US" dirty="0"/>
          </a:p>
        </p:txBody>
      </p:sp>
      <p:sp>
        <p:nvSpPr>
          <p:cNvPr id="4" name="Content Placeholder 3"/>
          <p:cNvSpPr>
            <a:spLocks noGrp="1"/>
          </p:cNvSpPr>
          <p:nvPr>
            <p:ph idx="1"/>
          </p:nvPr>
        </p:nvSpPr>
        <p:spPr>
          <a:xfrm>
            <a:off x="702252" y="1913473"/>
            <a:ext cx="8229600" cy="3722800"/>
          </a:xfrm>
        </p:spPr>
        <p:txBody>
          <a:bodyPr/>
          <a:lstStyle/>
          <a:p>
            <a:pPr marL="457200" indent="-457200">
              <a:buFont typeface="Arial" pitchFamily="34" charset="0"/>
              <a:buChar char="•"/>
            </a:pPr>
            <a:r>
              <a:rPr lang="en-US" dirty="0"/>
              <a:t>Mid-Module </a:t>
            </a:r>
            <a:r>
              <a:rPr lang="en-US" dirty="0" smtClean="0"/>
              <a:t>Assessment Task </a:t>
            </a:r>
          </a:p>
          <a:p>
            <a:pPr marL="1144588" lvl="3" indent="-457200">
              <a:buFont typeface="Arial" pitchFamily="34" charset="0"/>
              <a:buChar char="•"/>
            </a:pPr>
            <a:r>
              <a:rPr lang="en-US" dirty="0" smtClean="0"/>
              <a:t>(depending on the length of the module)</a:t>
            </a:r>
            <a:endParaRPr lang="en-US" sz="5400" dirty="0" smtClean="0"/>
          </a:p>
          <a:p>
            <a:pPr marL="457200" indent="-457200">
              <a:buFont typeface="Arial" pitchFamily="34" charset="0"/>
              <a:buChar char="•"/>
            </a:pPr>
            <a:r>
              <a:rPr lang="en-US" dirty="0" smtClean="0"/>
              <a:t>End-of-Module Assessment Task</a:t>
            </a:r>
            <a:endParaRPr lang="en-US" dirty="0"/>
          </a:p>
        </p:txBody>
      </p:sp>
    </p:spTree>
    <p:extLst>
      <p:ext uri="{BB962C8B-B14F-4D97-AF65-F5344CB8AC3E}">
        <p14:creationId xmlns:p14="http://schemas.microsoft.com/office/powerpoint/2010/main" val="4179091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35</a:t>
            </a:fld>
            <a:endParaRPr lang="en-US" dirty="0"/>
          </a:p>
        </p:txBody>
      </p:sp>
      <p:sp>
        <p:nvSpPr>
          <p:cNvPr id="4" name="Content Placeholder 3"/>
          <p:cNvSpPr>
            <a:spLocks noGrp="1"/>
          </p:cNvSpPr>
          <p:nvPr>
            <p:ph idx="1"/>
          </p:nvPr>
        </p:nvSpPr>
        <p:spPr>
          <a:xfrm>
            <a:off x="457200" y="2493817"/>
            <a:ext cx="5017325" cy="3438781"/>
          </a:xfrm>
        </p:spPr>
        <p:txBody>
          <a:bodyPr/>
          <a:lstStyle/>
          <a:p>
            <a:pPr marL="0" indent="0" algn="ctr"/>
            <a:r>
              <a:rPr lang="en-US" b="1" dirty="0" smtClean="0"/>
              <a:t>Complete</a:t>
            </a:r>
            <a:r>
              <a:rPr lang="en-US" b="1" dirty="0"/>
              <a:t> </a:t>
            </a:r>
            <a:r>
              <a:rPr lang="en-US" b="1" dirty="0" smtClean="0"/>
              <a:t>End-of-Module Assessment</a:t>
            </a:r>
          </a:p>
          <a:p>
            <a:pPr marL="0" indent="0" algn="ctr"/>
            <a:endParaRPr lang="en-US" b="1" dirty="0"/>
          </a:p>
          <a:p>
            <a:pPr marL="0" indent="0" algn="ctr"/>
            <a:r>
              <a:rPr lang="en-US" b="1" dirty="0" smtClean="0"/>
              <a:t>Label each question with the module standard it addresses.</a:t>
            </a:r>
          </a:p>
          <a:p>
            <a:pPr marL="0" indent="0" algn="ctr"/>
            <a:endParaRPr lang="en-US" b="1" dirty="0"/>
          </a:p>
          <a:p>
            <a:pPr marL="0" indent="0" algn="ctr"/>
            <a:r>
              <a:rPr lang="en-US" b="1" dirty="0" smtClean="0"/>
              <a:t>3</a:t>
            </a:r>
            <a:r>
              <a:rPr lang="en-US" b="1" baseline="30000" dirty="0" smtClean="0"/>
              <a:t>rd</a:t>
            </a:r>
            <a:r>
              <a:rPr lang="en-US" b="1" dirty="0" smtClean="0"/>
              <a:t>- IV ;  5</a:t>
            </a:r>
            <a:r>
              <a:rPr lang="en-US" b="1" baseline="30000" dirty="0" smtClean="0"/>
              <a:t>th</a:t>
            </a:r>
            <a:r>
              <a:rPr lang="en-US" b="1" dirty="0" smtClean="0"/>
              <a:t> – III, IV</a:t>
            </a:r>
          </a:p>
        </p:txBody>
      </p:sp>
    </p:spTree>
    <p:extLst>
      <p:ext uri="{BB962C8B-B14F-4D97-AF65-F5344CB8AC3E}">
        <p14:creationId xmlns:p14="http://schemas.microsoft.com/office/powerpoint/2010/main" val="2840654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36</a:t>
            </a:fld>
            <a:endParaRPr lang="en-US" dirty="0"/>
          </a:p>
        </p:txBody>
      </p:sp>
      <p:sp>
        <p:nvSpPr>
          <p:cNvPr id="4" name="Content Placeholder 3"/>
          <p:cNvSpPr>
            <a:spLocks noGrp="1"/>
          </p:cNvSpPr>
          <p:nvPr>
            <p:ph idx="1"/>
          </p:nvPr>
        </p:nvSpPr>
        <p:spPr/>
        <p:txBody>
          <a:bodyPr/>
          <a:lstStyle/>
          <a:p>
            <a:r>
              <a:rPr lang="en-US" dirty="0"/>
              <a:t>Write </a:t>
            </a:r>
            <a:r>
              <a:rPr lang="en-US" dirty="0" smtClean="0"/>
              <a:t>down at least one question </a:t>
            </a:r>
            <a:r>
              <a:rPr lang="en-US" dirty="0"/>
              <a:t>you would ask each student to either:</a:t>
            </a:r>
          </a:p>
          <a:p>
            <a:endParaRPr lang="en-US" dirty="0"/>
          </a:p>
          <a:p>
            <a:pPr marL="457200" indent="-457200">
              <a:buFont typeface="Arial"/>
              <a:buChar char="•"/>
            </a:pPr>
            <a:r>
              <a:rPr lang="en-US" dirty="0"/>
              <a:t>Further assess in order to know how deeply to scaffold.</a:t>
            </a:r>
          </a:p>
          <a:p>
            <a:pPr marL="457200" indent="-457200">
              <a:buFont typeface="Arial"/>
              <a:buChar char="•"/>
            </a:pPr>
            <a:r>
              <a:rPr lang="en-US" dirty="0"/>
              <a:t>Advance their thinking</a:t>
            </a:r>
            <a:r>
              <a:rPr lang="en-US" dirty="0" smtClean="0"/>
              <a:t>.</a:t>
            </a:r>
          </a:p>
          <a:p>
            <a:pPr marL="457200" indent="-457200">
              <a:buFont typeface="Arial"/>
              <a:buChar char="•"/>
            </a:pPr>
            <a:endParaRPr lang="en-US" dirty="0" smtClean="0"/>
          </a:p>
          <a:p>
            <a:pPr marL="0" indent="0"/>
            <a:r>
              <a:rPr lang="en-US" dirty="0" smtClean="0"/>
              <a:t>Share your questions with your group.</a:t>
            </a:r>
            <a:endParaRPr lang="en-US" dirty="0"/>
          </a:p>
        </p:txBody>
      </p:sp>
    </p:spTree>
    <p:extLst>
      <p:ext uri="{BB962C8B-B14F-4D97-AF65-F5344CB8AC3E}">
        <p14:creationId xmlns:p14="http://schemas.microsoft.com/office/powerpoint/2010/main" val="1987160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37</a:t>
            </a:fld>
            <a:endParaRPr lang="en-US" dirty="0"/>
          </a:p>
        </p:txBody>
      </p:sp>
      <p:sp>
        <p:nvSpPr>
          <p:cNvPr id="4" name="Content Placeholder 3"/>
          <p:cNvSpPr>
            <a:spLocks noGrp="1"/>
          </p:cNvSpPr>
          <p:nvPr>
            <p:ph idx="1"/>
          </p:nvPr>
        </p:nvSpPr>
        <p:spPr/>
        <p:txBody>
          <a:bodyPr/>
          <a:lstStyle/>
          <a:p>
            <a:pPr marL="7938" indent="-7938"/>
            <a:r>
              <a:rPr lang="en-US" sz="2400" dirty="0" smtClean="0"/>
              <a:t>What decisions would you make instructionally based on the assessment for:</a:t>
            </a:r>
          </a:p>
          <a:p>
            <a:pPr marL="566738" defTabSz="161925">
              <a:buFont typeface="Arial" pitchFamily="34" charset="0"/>
              <a:buChar char="•"/>
            </a:pPr>
            <a:r>
              <a:rPr lang="en-US" sz="2400" dirty="0" smtClean="0"/>
              <a:t>Your day of review?</a:t>
            </a:r>
          </a:p>
          <a:p>
            <a:pPr marL="566738" defTabSz="161925">
              <a:buFont typeface="Arial" pitchFamily="34" charset="0"/>
              <a:buChar char="•"/>
            </a:pPr>
            <a:r>
              <a:rPr lang="en-US" sz="2400" dirty="0" smtClean="0"/>
              <a:t>Fluency components?</a:t>
            </a:r>
          </a:p>
          <a:p>
            <a:pPr marL="566738" defTabSz="161925">
              <a:buFont typeface="Arial" pitchFamily="34" charset="0"/>
              <a:buChar char="•"/>
            </a:pPr>
            <a:r>
              <a:rPr lang="en-US" sz="2400" dirty="0" smtClean="0"/>
              <a:t>Application Problems?</a:t>
            </a:r>
          </a:p>
          <a:p>
            <a:pPr marL="566738" defTabSz="161925">
              <a:buFont typeface="Arial" pitchFamily="34" charset="0"/>
              <a:buChar char="•"/>
            </a:pPr>
            <a:r>
              <a:rPr lang="en-US" sz="2400" dirty="0" smtClean="0"/>
              <a:t>Concept Development?</a:t>
            </a:r>
          </a:p>
          <a:p>
            <a:pPr marL="566738" defTabSz="161925">
              <a:buFont typeface="Arial" pitchFamily="34" charset="0"/>
              <a:buChar char="•"/>
            </a:pPr>
            <a:r>
              <a:rPr lang="en-US" sz="2400" dirty="0" smtClean="0"/>
              <a:t>Homework?</a:t>
            </a:r>
          </a:p>
          <a:p>
            <a:pPr marL="566738" defTabSz="161925">
              <a:buFont typeface="Arial" pitchFamily="34" charset="0"/>
              <a:buChar char="•"/>
            </a:pPr>
            <a:r>
              <a:rPr lang="en-US" sz="2400" dirty="0" smtClean="0"/>
              <a:t>Professional development opportunities?</a:t>
            </a:r>
          </a:p>
          <a:p>
            <a:endParaRPr lang="en-US" dirty="0"/>
          </a:p>
        </p:txBody>
      </p:sp>
    </p:spTree>
    <p:extLst>
      <p:ext uri="{BB962C8B-B14F-4D97-AF65-F5344CB8AC3E}">
        <p14:creationId xmlns:p14="http://schemas.microsoft.com/office/powerpoint/2010/main" val="4204061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38</a:t>
            </a:fld>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949330254"/>
              </p:ext>
            </p:extLst>
          </p:nvPr>
        </p:nvGraphicFramePr>
        <p:xfrm>
          <a:off x="457200" y="1912938"/>
          <a:ext cx="82296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4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39</a:t>
            </a:fld>
            <a:endParaRPr lang="en-US" dirty="0"/>
          </a:p>
        </p:txBody>
      </p:sp>
      <p:sp>
        <p:nvSpPr>
          <p:cNvPr id="4" name="Content Placeholder 3"/>
          <p:cNvSpPr>
            <a:spLocks noGrp="1"/>
          </p:cNvSpPr>
          <p:nvPr>
            <p:ph idx="1"/>
          </p:nvPr>
        </p:nvSpPr>
        <p:spPr>
          <a:xfrm>
            <a:off x="305550" y="1789472"/>
            <a:ext cx="8229600" cy="4019126"/>
          </a:xfrm>
        </p:spPr>
        <p:txBody>
          <a:bodyPr/>
          <a:lstStyle/>
          <a:p>
            <a:pPr marL="457200" indent="-457200">
              <a:spcBef>
                <a:spcPts val="0"/>
              </a:spcBef>
              <a:spcAft>
                <a:spcPts val="1200"/>
              </a:spcAft>
              <a:buFont typeface="Arial" pitchFamily="34" charset="0"/>
              <a:buChar char="•"/>
            </a:pPr>
            <a:r>
              <a:rPr lang="en-US" sz="2400" dirty="0"/>
              <a:t>What obstacles do you anticipate </a:t>
            </a:r>
            <a:br>
              <a:rPr lang="en-US" sz="2400" dirty="0"/>
            </a:br>
            <a:r>
              <a:rPr lang="en-US" sz="2400" dirty="0"/>
              <a:t>in effectively implementing the </a:t>
            </a:r>
            <a:br>
              <a:rPr lang="en-US" sz="2400" dirty="0"/>
            </a:br>
            <a:r>
              <a:rPr lang="en-US" sz="2400" dirty="0"/>
              <a:t>informal assessments?</a:t>
            </a:r>
          </a:p>
          <a:p>
            <a:pPr marL="457200" indent="-457200">
              <a:spcBef>
                <a:spcPts val="0"/>
              </a:spcBef>
              <a:spcAft>
                <a:spcPts val="1200"/>
              </a:spcAft>
              <a:buFont typeface="Arial" pitchFamily="34" charset="0"/>
              <a:buChar char="•"/>
            </a:pPr>
            <a:r>
              <a:rPr lang="en-US" sz="2400" dirty="0" smtClean="0"/>
              <a:t>Thinking about the culture of your school(s), </a:t>
            </a:r>
            <a:br>
              <a:rPr lang="en-US" sz="2400" dirty="0" smtClean="0"/>
            </a:br>
            <a:r>
              <a:rPr lang="en-US" sz="2400" dirty="0" smtClean="0"/>
              <a:t>what obstacles do you anticipate in </a:t>
            </a:r>
            <a:br>
              <a:rPr lang="en-US" sz="2400" dirty="0" smtClean="0"/>
            </a:br>
            <a:r>
              <a:rPr lang="en-US" sz="2400" dirty="0" smtClean="0"/>
              <a:t>effectively implementing the formal </a:t>
            </a:r>
            <a:br>
              <a:rPr lang="en-US" sz="2400" dirty="0" smtClean="0"/>
            </a:br>
            <a:r>
              <a:rPr lang="en-US" sz="2400" dirty="0" smtClean="0"/>
              <a:t>assessments?</a:t>
            </a:r>
          </a:p>
          <a:p>
            <a:pPr marL="457200" indent="-457200">
              <a:spcBef>
                <a:spcPts val="0"/>
              </a:spcBef>
              <a:spcAft>
                <a:spcPts val="1200"/>
              </a:spcAft>
              <a:buFont typeface="Arial" pitchFamily="34" charset="0"/>
              <a:buChar char="•"/>
            </a:pPr>
            <a:r>
              <a:rPr lang="en-US" sz="2400" dirty="0" smtClean="0"/>
              <a:t>How can you surmount those </a:t>
            </a:r>
            <a:br>
              <a:rPr lang="en-US" sz="2400" dirty="0" smtClean="0"/>
            </a:br>
            <a:r>
              <a:rPr lang="en-US" sz="2400" dirty="0" smtClean="0"/>
              <a:t>obstacles?</a:t>
            </a:r>
            <a:endParaRPr lang="en-US" sz="2400" dirty="0"/>
          </a:p>
          <a:p>
            <a:pPr marL="457200" indent="-457200">
              <a:buFont typeface="Arial" pitchFamily="34" charset="0"/>
              <a:buChar char="•"/>
            </a:pPr>
            <a:endParaRPr lang="en-US" dirty="0"/>
          </a:p>
        </p:txBody>
      </p:sp>
    </p:spTree>
    <p:extLst>
      <p:ext uri="{BB962C8B-B14F-4D97-AF65-F5344CB8AC3E}">
        <p14:creationId xmlns:p14="http://schemas.microsoft.com/office/powerpoint/2010/main" val="248503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86" y="1089091"/>
            <a:ext cx="8229600" cy="824382"/>
          </a:xfrm>
        </p:spPr>
        <p:txBody>
          <a:bodyPr/>
          <a:lstStyle/>
          <a:p>
            <a:r>
              <a:rPr lang="en-US" dirty="0" smtClean="0"/>
              <a:t>Instructional Shifts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graphicFrame>
        <p:nvGraphicFramePr>
          <p:cNvPr id="4" name="Diagram 3"/>
          <p:cNvGraphicFramePr/>
          <p:nvPr>
            <p:extLst>
              <p:ext uri="{D42A27DB-BD31-4B8C-83A1-F6EECF244321}">
                <p14:modId xmlns:p14="http://schemas.microsoft.com/office/powerpoint/2010/main" val="3440908321"/>
              </p:ext>
            </p:extLst>
          </p:nvPr>
        </p:nvGraphicFramePr>
        <p:xfrm>
          <a:off x="685800" y="3835400"/>
          <a:ext cx="4686300" cy="222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0956304"/>
              </p:ext>
            </p:extLst>
          </p:nvPr>
        </p:nvGraphicFramePr>
        <p:xfrm>
          <a:off x="411480" y="2865120"/>
          <a:ext cx="5303520" cy="1188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976264470"/>
              </p:ext>
            </p:extLst>
          </p:nvPr>
        </p:nvGraphicFramePr>
        <p:xfrm>
          <a:off x="386080" y="1612900"/>
          <a:ext cx="5303520" cy="11887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angle 4"/>
          <p:cNvSpPr/>
          <p:nvPr/>
        </p:nvSpPr>
        <p:spPr>
          <a:xfrm>
            <a:off x="5689600" y="1590307"/>
            <a:ext cx="154401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Focus</a:t>
            </a:r>
            <a:endParaRPr lang="en-US" sz="5400" b="1" cap="none" spc="0" dirty="0">
              <a:ln w="11430">
                <a:solidFill>
                  <a:schemeClr val="accent5"/>
                </a:solidFill>
              </a:ln>
              <a:solidFill>
                <a:schemeClr val="accent5"/>
              </a:solidFill>
            </a:endParaRPr>
          </a:p>
        </p:txBody>
      </p:sp>
      <p:sp>
        <p:nvSpPr>
          <p:cNvPr id="10" name="Rectangle 9"/>
          <p:cNvSpPr/>
          <p:nvPr/>
        </p:nvSpPr>
        <p:spPr>
          <a:xfrm>
            <a:off x="5689598" y="3038106"/>
            <a:ext cx="256993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Coherence</a:t>
            </a:r>
            <a:endParaRPr lang="en-US" sz="5400" b="1" cap="none" spc="0" dirty="0">
              <a:ln w="11430">
                <a:solidFill>
                  <a:schemeClr val="accent5"/>
                </a:solidFill>
              </a:ln>
              <a:solidFill>
                <a:schemeClr val="accent5"/>
              </a:solidFill>
            </a:endParaRPr>
          </a:p>
        </p:txBody>
      </p:sp>
      <p:sp>
        <p:nvSpPr>
          <p:cNvPr id="11" name="Rectangle 10"/>
          <p:cNvSpPr/>
          <p:nvPr/>
        </p:nvSpPr>
        <p:spPr>
          <a:xfrm>
            <a:off x="5689600" y="4646414"/>
            <a:ext cx="13901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Rigor</a:t>
            </a:r>
            <a:endParaRPr lang="en-US" sz="5400" b="1" cap="none" spc="0" dirty="0">
              <a:ln w="11430">
                <a:solidFill>
                  <a:schemeClr val="accent5"/>
                </a:solidFill>
              </a:ln>
              <a:solidFill>
                <a:schemeClr val="accent5"/>
              </a:solidFill>
            </a:endParaRPr>
          </a:p>
        </p:txBody>
      </p:sp>
      <p:sp>
        <p:nvSpPr>
          <p:cNvPr id="9" name="TextBox 8"/>
          <p:cNvSpPr txBox="1"/>
          <p:nvPr/>
        </p:nvSpPr>
        <p:spPr>
          <a:xfrm>
            <a:off x="915006" y="1811285"/>
            <a:ext cx="686406" cy="297517"/>
          </a:xfrm>
          <a:prstGeom prst="rect">
            <a:avLst/>
          </a:prstGeom>
          <a:solidFill>
            <a:schemeClr val="bg1"/>
          </a:solidFill>
        </p:spPr>
        <p:txBody>
          <a:bodyPr wrap="none" rtlCol="0">
            <a:spAutoFit/>
          </a:bodyPr>
          <a:lstStyle/>
          <a:p>
            <a:r>
              <a:rPr lang="en-US" sz="2000" b="1" dirty="0" smtClean="0"/>
              <a:t>Focus</a:t>
            </a:r>
            <a:endParaRPr lang="en-US" sz="2000" b="1" dirty="0"/>
          </a:p>
        </p:txBody>
      </p:sp>
      <p:sp>
        <p:nvSpPr>
          <p:cNvPr id="13" name="TextBox 12"/>
          <p:cNvSpPr txBox="1"/>
          <p:nvPr/>
        </p:nvSpPr>
        <p:spPr>
          <a:xfrm>
            <a:off x="928615" y="3063506"/>
            <a:ext cx="1066318" cy="297517"/>
          </a:xfrm>
          <a:prstGeom prst="rect">
            <a:avLst/>
          </a:prstGeom>
          <a:solidFill>
            <a:schemeClr val="bg1"/>
          </a:solidFill>
        </p:spPr>
        <p:txBody>
          <a:bodyPr wrap="none" rtlCol="0">
            <a:spAutoFit/>
          </a:bodyPr>
          <a:lstStyle/>
          <a:p>
            <a:r>
              <a:rPr lang="en-US" sz="2000" b="1" dirty="0" smtClean="0"/>
              <a:t>Coherence</a:t>
            </a:r>
            <a:endParaRPr lang="en-US" sz="2000" b="1" dirty="0"/>
          </a:p>
        </p:txBody>
      </p:sp>
      <p:sp>
        <p:nvSpPr>
          <p:cNvPr id="14" name="TextBox 13"/>
          <p:cNvSpPr txBox="1"/>
          <p:nvPr/>
        </p:nvSpPr>
        <p:spPr>
          <a:xfrm>
            <a:off x="954015" y="3784600"/>
            <a:ext cx="829073" cy="297517"/>
          </a:xfrm>
          <a:prstGeom prst="rect">
            <a:avLst/>
          </a:prstGeom>
          <a:solidFill>
            <a:schemeClr val="bg1"/>
          </a:solidFill>
        </p:spPr>
        <p:txBody>
          <a:bodyPr wrap="none" rtlCol="0">
            <a:spAutoFit/>
          </a:bodyPr>
          <a:lstStyle/>
          <a:p>
            <a:r>
              <a:rPr lang="en-US" sz="2000" b="1" dirty="0" smtClean="0"/>
              <a:t>Fluency</a:t>
            </a:r>
            <a:endParaRPr lang="en-US" sz="2000" b="1" dirty="0"/>
          </a:p>
        </p:txBody>
      </p:sp>
      <p:sp>
        <p:nvSpPr>
          <p:cNvPr id="15" name="TextBox 14"/>
          <p:cNvSpPr txBox="1"/>
          <p:nvPr/>
        </p:nvSpPr>
        <p:spPr>
          <a:xfrm>
            <a:off x="917189" y="4363452"/>
            <a:ext cx="1854995" cy="297517"/>
          </a:xfrm>
          <a:prstGeom prst="rect">
            <a:avLst/>
          </a:prstGeom>
          <a:solidFill>
            <a:schemeClr val="bg1"/>
          </a:solidFill>
        </p:spPr>
        <p:txBody>
          <a:bodyPr wrap="none" rtlCol="0">
            <a:spAutoFit/>
          </a:bodyPr>
          <a:lstStyle/>
          <a:p>
            <a:r>
              <a:rPr lang="en-US" sz="2000" b="1" dirty="0" smtClean="0"/>
              <a:t>Deep Understanding</a:t>
            </a:r>
            <a:endParaRPr lang="en-US" sz="2000" b="1" dirty="0"/>
          </a:p>
        </p:txBody>
      </p:sp>
      <p:sp>
        <p:nvSpPr>
          <p:cNvPr id="16" name="TextBox 15"/>
          <p:cNvSpPr txBox="1"/>
          <p:nvPr/>
        </p:nvSpPr>
        <p:spPr>
          <a:xfrm>
            <a:off x="929486" y="5007928"/>
            <a:ext cx="1210588" cy="297517"/>
          </a:xfrm>
          <a:prstGeom prst="rect">
            <a:avLst/>
          </a:prstGeom>
          <a:solidFill>
            <a:schemeClr val="bg1"/>
          </a:solidFill>
        </p:spPr>
        <p:txBody>
          <a:bodyPr wrap="none" rtlCol="0">
            <a:spAutoFit/>
          </a:bodyPr>
          <a:lstStyle/>
          <a:p>
            <a:r>
              <a:rPr lang="en-US" sz="2000" b="1" dirty="0" smtClean="0"/>
              <a:t>Applications</a:t>
            </a:r>
            <a:endParaRPr lang="en-US" sz="2000" b="1" dirty="0"/>
          </a:p>
        </p:txBody>
      </p:sp>
      <p:sp>
        <p:nvSpPr>
          <p:cNvPr id="17" name="TextBox 16"/>
          <p:cNvSpPr txBox="1"/>
          <p:nvPr/>
        </p:nvSpPr>
        <p:spPr>
          <a:xfrm>
            <a:off x="923721" y="5624462"/>
            <a:ext cx="1306768" cy="297517"/>
          </a:xfrm>
          <a:prstGeom prst="rect">
            <a:avLst/>
          </a:prstGeom>
          <a:solidFill>
            <a:schemeClr val="bg1"/>
          </a:solidFill>
        </p:spPr>
        <p:txBody>
          <a:bodyPr wrap="none" rtlCol="0">
            <a:spAutoFit/>
          </a:bodyPr>
          <a:lstStyle/>
          <a:p>
            <a:r>
              <a:rPr lang="en-US" sz="2000" b="1" dirty="0" smtClean="0"/>
              <a:t>Dual Intensity</a:t>
            </a:r>
            <a:endParaRPr lang="en-US" sz="2000" b="1" dirty="0"/>
          </a:p>
        </p:txBody>
      </p:sp>
    </p:spTree>
    <p:extLst>
      <p:ext uri="{BB962C8B-B14F-4D97-AF65-F5344CB8AC3E}">
        <p14:creationId xmlns:p14="http://schemas.microsoft.com/office/powerpoint/2010/main" val="35160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animBg="1"/>
      <p:bldP spid="13" grpId="0" animBg="1"/>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40</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What have you discovered about planning?</a:t>
            </a:r>
          </a:p>
          <a:p>
            <a:pPr marL="457200" indent="-457200">
              <a:buFont typeface="Arial" pitchFamily="34" charset="0"/>
              <a:buChar char="•"/>
            </a:pPr>
            <a:r>
              <a:rPr lang="en-US" dirty="0" smtClean="0"/>
              <a:t>How can you see where you need to end up in each lesson?</a:t>
            </a:r>
          </a:p>
          <a:p>
            <a:endParaRPr lang="en-US" dirty="0"/>
          </a:p>
        </p:txBody>
      </p:sp>
    </p:spTree>
    <p:extLst>
      <p:ext uri="{BB962C8B-B14F-4D97-AF65-F5344CB8AC3E}">
        <p14:creationId xmlns:p14="http://schemas.microsoft.com/office/powerpoint/2010/main" val="260908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Modules: </a:t>
            </a:r>
            <a:r>
              <a:rPr lang="en-US" sz="2400" dirty="0" smtClean="0"/>
              <a:t>Designed to Address the Shifts</a:t>
            </a:r>
            <a:endParaRPr lang="en-US" sz="24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414" y="2348748"/>
            <a:ext cx="6713173" cy="2743200"/>
          </a:xfrm>
        </p:spPr>
      </p:pic>
    </p:spTree>
    <p:extLst>
      <p:ext uri="{BB962C8B-B14F-4D97-AF65-F5344CB8AC3E}">
        <p14:creationId xmlns:p14="http://schemas.microsoft.com/office/powerpoint/2010/main" val="713569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Philosophy and Workflow of </a:t>
            </a:r>
            <a:r>
              <a:rPr lang="en-US" sz="3400" i="1" dirty="0" smtClean="0"/>
              <a:t>A Story of Units</a:t>
            </a:r>
            <a:endParaRPr lang="en-US" sz="3400"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graphicFrame>
        <p:nvGraphicFramePr>
          <p:cNvPr id="6" name="Diagram 5"/>
          <p:cNvGraphicFramePr/>
          <p:nvPr>
            <p:extLst>
              <p:ext uri="{D42A27DB-BD31-4B8C-83A1-F6EECF244321}">
                <p14:modId xmlns:p14="http://schemas.microsoft.com/office/powerpoint/2010/main" val="2845851650"/>
              </p:ext>
            </p:extLst>
          </p:nvPr>
        </p:nvGraphicFramePr>
        <p:xfrm>
          <a:off x="1449045" y="1844770"/>
          <a:ext cx="6390290" cy="404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942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Story of Units</a:t>
            </a:r>
            <a:endParaRPr lang="en-US"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68" t="6766" r="14324" b="21393"/>
          <a:stretch/>
        </p:blipFill>
        <p:spPr>
          <a:xfrm>
            <a:off x="1396931" y="1801511"/>
            <a:ext cx="6350139" cy="42062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for the Fall</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8</a:t>
            </a:fld>
            <a:endParaRPr lang="en-US" dirty="0"/>
          </a:p>
        </p:txBody>
      </p:sp>
      <p:sp>
        <p:nvSpPr>
          <p:cNvPr id="4" name="Content Placeholder 3"/>
          <p:cNvSpPr>
            <a:spLocks noGrp="1"/>
          </p:cNvSpPr>
          <p:nvPr>
            <p:ph idx="1"/>
          </p:nvPr>
        </p:nvSpPr>
        <p:spPr/>
        <p:txBody>
          <a:bodyPr/>
          <a:lstStyle/>
          <a:p>
            <a:pPr>
              <a:spcAft>
                <a:spcPts val="600"/>
              </a:spcAft>
            </a:pPr>
            <a:r>
              <a:rPr lang="en-US" dirty="0" smtClean="0"/>
              <a:t>Getting Ready for September:</a:t>
            </a:r>
          </a:p>
          <a:p>
            <a:pPr marL="682625" lvl="1" indent="-219075"/>
            <a:r>
              <a:rPr lang="en-US" sz="2000" dirty="0" smtClean="0"/>
              <a:t>GK–M1  	Count Numbers to 10</a:t>
            </a:r>
            <a:endParaRPr lang="en-US" sz="2000" dirty="0"/>
          </a:p>
          <a:p>
            <a:pPr marL="682625" lvl="1" indent="-219075"/>
            <a:r>
              <a:rPr lang="en-US" sz="2000" dirty="0" smtClean="0"/>
              <a:t>G1–M1  	Module 1 Sums and Differences to 10</a:t>
            </a:r>
            <a:endParaRPr lang="en-US" sz="2000" dirty="0"/>
          </a:p>
          <a:p>
            <a:pPr marL="682625" lvl="1" indent="-219075"/>
            <a:r>
              <a:rPr lang="en-US" sz="2000" dirty="0" smtClean="0"/>
              <a:t>G2–M1  	Sums and Differences to 20</a:t>
            </a:r>
            <a:endParaRPr lang="en-US" sz="2000" dirty="0"/>
          </a:p>
          <a:p>
            <a:pPr marL="682625" lvl="1" indent="-219075"/>
            <a:r>
              <a:rPr lang="en-US" sz="2000" dirty="0" smtClean="0"/>
              <a:t>G2–M2  	Relate Addition and Subtraction to Length</a:t>
            </a:r>
            <a:endParaRPr lang="en-US" sz="2000" dirty="0"/>
          </a:p>
          <a:p>
            <a:pPr marL="682625" lvl="1" indent="-219075">
              <a:tabLst>
                <a:tab pos="1828800" algn="l"/>
              </a:tabLst>
            </a:pPr>
            <a:r>
              <a:rPr lang="en-US" sz="2000" dirty="0" smtClean="0"/>
              <a:t>G3–M1  	Properties </a:t>
            </a:r>
            <a:r>
              <a:rPr lang="en-US" sz="2000" dirty="0"/>
              <a:t>of </a:t>
            </a:r>
            <a:r>
              <a:rPr lang="en-US" sz="2000" dirty="0" smtClean="0"/>
              <a:t>Multiplication and Division and Solving 	Problems with Units of 2–5 and 10</a:t>
            </a:r>
            <a:endParaRPr lang="en-US" sz="2000" dirty="0"/>
          </a:p>
          <a:p>
            <a:pPr marL="682625" lvl="1" indent="-219075" defTabSz="452438">
              <a:tabLst>
                <a:tab pos="1828800" algn="l"/>
              </a:tabLst>
            </a:pPr>
            <a:r>
              <a:rPr lang="en-US" sz="2000" dirty="0" smtClean="0"/>
              <a:t>G4–M1  	Place Value, Rounding, and Algorithms for Addition and</a:t>
            </a:r>
            <a:br>
              <a:rPr lang="en-US" sz="2000" dirty="0" smtClean="0"/>
            </a:br>
            <a:r>
              <a:rPr lang="en-US" sz="2000" dirty="0" smtClean="0"/>
              <a:t>	Subtraction</a:t>
            </a:r>
            <a:endParaRPr lang="en-US" sz="2000" dirty="0"/>
          </a:p>
          <a:p>
            <a:pPr marL="682625" lvl="1" indent="-219075"/>
            <a:r>
              <a:rPr lang="en-US" sz="2000" dirty="0" smtClean="0"/>
              <a:t>G5–M1  	Place Value and Decimal Fractions</a:t>
            </a:r>
            <a:endParaRPr lang="en-US" sz="2000" dirty="0"/>
          </a:p>
        </p:txBody>
      </p:sp>
    </p:spTree>
    <p:extLst>
      <p:ext uri="{BB962C8B-B14F-4D97-AF65-F5344CB8AC3E}">
        <p14:creationId xmlns:p14="http://schemas.microsoft.com/office/powerpoint/2010/main" val="4275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Page and Overview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736405"/>
            <a:ext cx="3135884" cy="4194495"/>
          </a:xfrm>
          <a:prstGeom prst="rect">
            <a:avLst/>
          </a:prstGeom>
          <a:noFill/>
          <a:ln w="19050">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376" y="1731008"/>
            <a:ext cx="3173570" cy="4206240"/>
          </a:xfrm>
          <a:prstGeom prst="rect">
            <a:avLst/>
          </a:prstGeom>
          <a:noFill/>
          <a:ln w="19050">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695700" y="2362200"/>
            <a:ext cx="1726176" cy="2103140"/>
          </a:xfrm>
          <a:prstGeom prst="rect">
            <a:avLst/>
          </a:prstGeom>
          <a:noFill/>
        </p:spPr>
        <p:txBody>
          <a:bodyPr wrap="square" rtlCol="0">
            <a:spAutoFit/>
          </a:bodyPr>
          <a:lstStyle/>
          <a:p>
            <a:pPr algn="ctr"/>
            <a:r>
              <a:rPr lang="en-US" sz="2800" dirty="0" smtClean="0">
                <a:solidFill>
                  <a:schemeClr val="accent1">
                    <a:lumMod val="50000"/>
                  </a:schemeClr>
                </a:solidFill>
              </a:rPr>
              <a:t>Connections?</a:t>
            </a:r>
          </a:p>
          <a:p>
            <a:endParaRPr lang="en-US" sz="2800" dirty="0">
              <a:solidFill>
                <a:schemeClr val="accent1">
                  <a:lumMod val="50000"/>
                </a:schemeClr>
              </a:solidFill>
            </a:endParaRPr>
          </a:p>
          <a:p>
            <a:endParaRPr lang="en-US" sz="2800" dirty="0" smtClean="0">
              <a:solidFill>
                <a:schemeClr val="accent1">
                  <a:lumMod val="50000"/>
                </a:schemeClr>
              </a:solidFill>
            </a:endParaRPr>
          </a:p>
          <a:p>
            <a:endParaRPr lang="en-US" sz="2800" dirty="0">
              <a:solidFill>
                <a:schemeClr val="accent1">
                  <a:lumMod val="50000"/>
                </a:schemeClr>
              </a:solidFill>
            </a:endParaRPr>
          </a:p>
          <a:p>
            <a:pPr algn="ctr"/>
            <a:r>
              <a:rPr lang="en-US" sz="2800" dirty="0" smtClean="0">
                <a:solidFill>
                  <a:schemeClr val="accent1">
                    <a:lumMod val="50000"/>
                  </a:schemeClr>
                </a:solidFill>
              </a:rPr>
              <a:t>How can these pages help you plan?</a:t>
            </a:r>
            <a:endParaRPr lang="en-US" sz="2800" dirty="0">
              <a:solidFill>
                <a:schemeClr val="accent1">
                  <a:lumMod val="50000"/>
                </a:schemeClr>
              </a:solidFill>
            </a:endParaRPr>
          </a:p>
        </p:txBody>
      </p:sp>
      <p:sp>
        <p:nvSpPr>
          <p:cNvPr id="6" name="Left-Right Arrow 5"/>
          <p:cNvSpPr/>
          <p:nvPr/>
        </p:nvSpPr>
        <p:spPr>
          <a:xfrm>
            <a:off x="3605784" y="2932435"/>
            <a:ext cx="1841492" cy="454670"/>
          </a:xfrm>
          <a:prstGeom prst="leftRightArrow">
            <a:avLst/>
          </a:prstGeom>
          <a:gradFill>
            <a:gsLst>
              <a:gs pos="0">
                <a:schemeClr val="accent2">
                  <a:lumMod val="75000"/>
                </a:schemeClr>
              </a:gs>
              <a:gs pos="100000">
                <a:schemeClr val="accent2"/>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5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206FBC8BE44ABBD6A904727FD837" ma:contentTypeVersion="1" ma:contentTypeDescription="Create a new document." ma:contentTypeScope="" ma:versionID="ec9a85c75c8e9ae9d1122699165f214e">
  <xsd:schema xmlns:xsd="http://www.w3.org/2001/XMLSchema" xmlns:xs="http://www.w3.org/2001/XMLSchema" xmlns:p="http://schemas.microsoft.com/office/2006/metadata/properties" xmlns:ns2="d5d5c3e3-3e0e-4d49-b4fd-3aedfb26b5ee" targetNamespace="http://schemas.microsoft.com/office/2006/metadata/properties" ma:root="true" ma:fieldsID="b4babcd66b35adadb13f174249fb9960" ns2:_="">
    <xsd:import namespace="d5d5c3e3-3e0e-4d49-b4fd-3aedfb26b5ee"/>
    <xsd:element name="properties">
      <xsd:complexType>
        <xsd:sequence>
          <xsd:element name="documentManagement">
            <xsd:complexType>
              <xsd:all>
                <xsd:element ref="ns2:Sor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c3e3-3e0e-4d49-b4fd-3aedfb26b5ee" elementFormDefault="qualified">
    <xsd:import namespace="http://schemas.microsoft.com/office/2006/documentManagement/types"/>
    <xsd:import namespace="http://schemas.microsoft.com/office/infopath/2007/PartnerControls"/>
    <xsd:element name="Sort_x0020_ID" ma:index="8" nillable="true" ma:displayName="Sort ID" ma:decimals="0" ma:internalName="Sort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rt_x0020_ID xmlns="d5d5c3e3-3e0e-4d49-b4fd-3aedfb26b5ee">11</Sort_x0020_ID>
  </documentManagement>
</p:properties>
</file>

<file path=customXml/itemProps1.xml><?xml version="1.0" encoding="utf-8"?>
<ds:datastoreItem xmlns:ds="http://schemas.openxmlformats.org/officeDocument/2006/customXml" ds:itemID="{CD5F18F3-CDB9-4F8B-BB60-095AA00D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c3e3-3e0e-4d49-b4fd-3aedfb26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62C89-4C69-4ABE-B325-FF0E73555B34}">
  <ds:schemaRefs>
    <ds:schemaRef ds:uri="http://schemas.microsoft.com/sharepoint/v3/contenttype/forms"/>
  </ds:schemaRefs>
</ds:datastoreItem>
</file>

<file path=customXml/itemProps3.xml><?xml version="1.0" encoding="utf-8"?>
<ds:datastoreItem xmlns:ds="http://schemas.openxmlformats.org/officeDocument/2006/customXml" ds:itemID="{46CBA2D9-5438-4974-ACB4-E9D0A254C4B4}">
  <ds:schemaRefs>
    <ds:schemaRef ds:uri="http://schemas.openxmlformats.org/package/2006/metadata/core-properties"/>
    <ds:schemaRef ds:uri="http://purl.org/dc/terms/"/>
    <ds:schemaRef ds:uri="http://schemas.microsoft.com/office/2006/documentManagement/types"/>
    <ds:schemaRef ds:uri="http://www.w3.org/XML/1998/namespace"/>
    <ds:schemaRef ds:uri="d5d5c3e3-3e0e-4d49-b4fd-3aedfb26b5ee"/>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19003</TotalTime>
  <Words>3040</Words>
  <Application>Microsoft Office PowerPoint</Application>
  <PresentationFormat>On-screen Show (4:3)</PresentationFormat>
  <Paragraphs>482</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engageNY_PowerPoint_Template_20110624</vt:lpstr>
      <vt:lpstr>A Story of Units</vt:lpstr>
      <vt:lpstr>Session Objectives</vt:lpstr>
      <vt:lpstr>PowerPoint Presentation</vt:lpstr>
      <vt:lpstr>Instructional Shifts</vt:lpstr>
      <vt:lpstr>Curriculum Modules: Designed to Address the Shifts</vt:lpstr>
      <vt:lpstr>Philosophy and Workflow of A Story of Units</vt:lpstr>
      <vt:lpstr>A Story of Units</vt:lpstr>
      <vt:lpstr>Modules for the Fall</vt:lpstr>
      <vt:lpstr>Title Page and Overview</vt:lpstr>
      <vt:lpstr>Focus Standards</vt:lpstr>
      <vt:lpstr>Mathematical Practices</vt:lpstr>
      <vt:lpstr>“How to Implement a      Story of Units”</vt:lpstr>
      <vt:lpstr>Philosophy of Differentiation</vt:lpstr>
      <vt:lpstr>UDL Boxes</vt:lpstr>
      <vt:lpstr>Module Assessments</vt:lpstr>
      <vt:lpstr>Informal Assessment in A Story of Units</vt:lpstr>
      <vt:lpstr>Informal Assessment within Lesson Components</vt:lpstr>
      <vt:lpstr>Fluency Work  </vt:lpstr>
      <vt:lpstr>What Can We Learn From Fluency?</vt:lpstr>
      <vt:lpstr>What Can We Learn From Fluency?</vt:lpstr>
      <vt:lpstr>Application- Read, Draw, Write (RDW)</vt:lpstr>
      <vt:lpstr>Application- Read, Draw, Write (RDW)</vt:lpstr>
      <vt:lpstr>Application Problems (G3 M1 L4)   </vt:lpstr>
      <vt:lpstr>Application Problems (G5 M1 L2)   </vt:lpstr>
      <vt:lpstr>The Concept Development </vt:lpstr>
      <vt:lpstr>The Debrief   </vt:lpstr>
      <vt:lpstr>Finding Patterns</vt:lpstr>
      <vt:lpstr>Problem Sets-</vt:lpstr>
      <vt:lpstr>The Exit Ticket:  A Formal Tool for Informal Assessment</vt:lpstr>
      <vt:lpstr>Do Now!  Exit Ticket</vt:lpstr>
      <vt:lpstr>Exit Ticket Debrief</vt:lpstr>
      <vt:lpstr>Reflect</vt:lpstr>
      <vt:lpstr>Formal Assessment in A Story of Units</vt:lpstr>
      <vt:lpstr>Formal Assessment  </vt:lpstr>
      <vt:lpstr>Assess</vt:lpstr>
      <vt:lpstr>Plan</vt:lpstr>
      <vt:lpstr>Plan</vt:lpstr>
      <vt:lpstr>Key Points</vt:lpstr>
      <vt:lpstr>Next Steps</vt:lpstr>
      <vt:lpstr>Planning</vt:lpstr>
    </vt:vector>
  </TitlesOfParts>
  <Company>Something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Erin Wheeler</cp:lastModifiedBy>
  <cp:revision>701</cp:revision>
  <cp:lastPrinted>2013-07-19T15:06:03Z</cp:lastPrinted>
  <dcterms:created xsi:type="dcterms:W3CDTF">2011-06-29T20:45:58Z</dcterms:created>
  <dcterms:modified xsi:type="dcterms:W3CDTF">2013-07-26T17:49:54Z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0x0101008735206FBC8BE44ABBD6A904727FD837</vt:lpwstr>
  </property>
</Properties>
</file>