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8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8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6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2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5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5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0972-1B07-4DF9-8A00-4A0E80EFF70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6DFE-CB27-4384-BE0D-4A35B0D9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2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7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6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28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4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3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8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46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3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10886"/>
            <a:ext cx="9208188" cy="684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8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282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3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4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3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71"/>
            <a:ext cx="9305379" cy="683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8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6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Wheeler</dc:creator>
  <cp:lastModifiedBy>Erin Wheeler</cp:lastModifiedBy>
  <cp:revision>2</cp:revision>
  <dcterms:created xsi:type="dcterms:W3CDTF">2013-05-29T22:23:54Z</dcterms:created>
  <dcterms:modified xsi:type="dcterms:W3CDTF">2013-05-29T22:41:14Z</dcterms:modified>
</cp:coreProperties>
</file>